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5"/>
  </p:sldMasterIdLst>
  <p:notesMasterIdLst>
    <p:notesMasterId r:id="rId25"/>
  </p:notesMasterIdLst>
  <p:handoutMasterIdLst>
    <p:handoutMasterId r:id="rId26"/>
  </p:handoutMasterIdLst>
  <p:sldIdLst>
    <p:sldId id="325" r:id="rId6"/>
    <p:sldId id="347" r:id="rId7"/>
    <p:sldId id="348" r:id="rId8"/>
    <p:sldId id="345" r:id="rId9"/>
    <p:sldId id="338" r:id="rId10"/>
    <p:sldId id="339" r:id="rId11"/>
    <p:sldId id="340" r:id="rId12"/>
    <p:sldId id="344" r:id="rId13"/>
    <p:sldId id="328" r:id="rId14"/>
    <p:sldId id="341" r:id="rId15"/>
    <p:sldId id="330" r:id="rId16"/>
    <p:sldId id="337" r:id="rId17"/>
    <p:sldId id="332" r:id="rId18"/>
    <p:sldId id="343" r:id="rId19"/>
    <p:sldId id="333" r:id="rId20"/>
    <p:sldId id="336" r:id="rId21"/>
    <p:sldId id="334" r:id="rId22"/>
    <p:sldId id="342" r:id="rId23"/>
    <p:sldId id="335" r:id="rId24"/>
  </p:sldIdLst>
  <p:sldSz cx="12192000" cy="6858000"/>
  <p:notesSz cx="6858000" cy="9144000"/>
  <p:custDataLst>
    <p:tags r:id="rId27"/>
  </p:custDataLst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7" orient="horz" pos="2160">
          <p15:clr>
            <a:srgbClr val="A4A3A4"/>
          </p15:clr>
        </p15:guide>
        <p15:guide id="8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uwman, R. (Remke)" initials="RB" lastIdx="68" clrIdx="0">
    <p:extLst/>
  </p:cmAuthor>
  <p:cmAuthor id="2" name="CAV2" initials="C" lastIdx="5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A6DA"/>
    <a:srgbClr val="F0F0F0"/>
    <a:srgbClr val="FF6200"/>
    <a:srgbClr val="E9E9E9"/>
    <a:srgbClr val="A0CAE9"/>
    <a:srgbClr val="262626"/>
    <a:srgbClr val="D0D93C"/>
    <a:srgbClr val="AB0066"/>
    <a:srgbClr val="9393C6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07AF9EF-7F60-4BE2-B048-E21843C071CA}">
  <a:tblStyle styleId="{C07AF9EF-7F60-4BE2-B048-E21843C071CA}" styleName="ING Default Table">
    <a:tblBg>
      <a:effect>
        <a:effectLst/>
      </a:effect>
    </a:tblBg>
    <a:wholeTbl>
      <a:tcTxStyle b="off" i="off">
        <a:fontRef idx="minor"/>
        <a:srgbClr val="333333">
          <a:alpha val="100000"/>
        </a:srgbClr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 w="10000">
              <a:solidFill>
                <a:srgbClr val="E1E1E1">
                  <a:alpha val="100000"/>
                </a:srgbClr>
              </a:solidFill>
            </a:ln>
          </a:bottom>
          <a:insideH>
            <a:ln w="10000">
              <a:solidFill>
                <a:srgbClr val="E1E1E1">
                  <a:alpha val="100000"/>
                </a:srgbClr>
              </a:solidFill>
            </a:ln>
          </a:insideH>
          <a:insideV>
            <a:ln>
              <a:noFill/>
            </a:ln>
          </a:insideV>
          <a:tl2br>
            <a:ln>
              <a:noFill/>
            </a:ln>
          </a:tl2br>
          <a:tr2bl>
            <a:ln>
              <a:noFill/>
            </a:ln>
          </a:tr2bl>
        </a:tcBdr>
        <a:fill>
          <a:solidFill>
            <a:srgbClr val="FFFFFF">
              <a:alpha val="100000"/>
            </a:srgbClr>
          </a:solidFill>
        </a:fill>
      </a:tcStyle>
    </a:wholeTbl>
    <a:lastRow>
      <a:tcTxStyle b="off" i="off">
        <a:fontRef idx="minor"/>
        <a:srgbClr val="333333">
          <a:alpha val="100000"/>
        </a:srgbClr>
      </a:tcTxStyle>
      <a:tcStyle>
        <a:tcBdr/>
        <a:fill>
          <a:solidFill>
            <a:srgbClr val="E1E1E1">
              <a:alpha val="100000"/>
            </a:srgbClr>
          </a:solidFill>
        </a:fill>
      </a:tcStyle>
    </a:lastRow>
    <a:firstRow>
      <a:tcTxStyle b="off" i="off">
        <a:fontRef idx="minor"/>
        <a:srgbClr val="FFFFFF">
          <a:alpha val="100000"/>
        </a:srgbClr>
      </a:tcTxStyle>
      <a:tcStyle>
        <a:tcBdr/>
        <a:fill>
          <a:solidFill>
            <a:srgbClr val="FF6200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2620" autoAdjust="0"/>
  </p:normalViewPr>
  <p:slideViewPr>
    <p:cSldViewPr snapToGrid="0" showGuides="1">
      <p:cViewPr varScale="1">
        <p:scale>
          <a:sx n="107" d="100"/>
          <a:sy n="107" d="100"/>
        </p:scale>
        <p:origin x="186" y="12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2581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74" d="100"/>
          <a:sy n="74" d="100"/>
        </p:scale>
        <p:origin x="1272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gs" Target="tags/tag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>
              <a:latin typeface="ING Me" pitchFamily="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DD6AA-DA07-4B49-84C4-DD15DC5E0A8E}" type="datetimeFigureOut">
              <a:rPr lang="en-GB" smtClean="0">
                <a:latin typeface="ING Me" pitchFamily="2" charset="0"/>
              </a:rPr>
              <a:t>30/12/2019</a:t>
            </a:fld>
            <a:endParaRPr lang="en-GB">
              <a:latin typeface="ING Me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>
              <a:latin typeface="ING M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2732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png>
</file>

<file path=ppt/media/image15.jpg>
</file>

<file path=ppt/media/image16.jpg>
</file>

<file path=ppt/media/image17.jpeg>
</file>

<file path=ppt/media/image18.gif>
</file>

<file path=ppt/media/image19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685800" y="0"/>
            <a:ext cx="4966198" cy="324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778000" y="0"/>
            <a:ext cx="1080000" cy="324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>
                <a:latin typeface="+mn-lt"/>
              </a:defRPr>
            </a:lvl1pPr>
          </a:lstStyle>
          <a:p>
            <a:fld id="{B6962210-35F6-42EB-A3B8-FCE6E13B30BA}" type="datetimeFigureOut">
              <a:rPr lang="en-GB" smtClean="0"/>
              <a:pPr/>
              <a:t>30/12/2019</a:t>
            </a:fld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3938589"/>
            <a:ext cx="5486400" cy="474662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85799" y="8856661"/>
            <a:ext cx="4966199" cy="25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l">
              <a:defRPr sz="1000"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778000" y="8856661"/>
            <a:ext cx="1080000" cy="25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000">
                <a:latin typeface="+mn-lt"/>
              </a:defRPr>
            </a:lvl1pPr>
          </a:lstStyle>
          <a:p>
            <a:fld id="{E762DFE1-544E-4AD0-8AE2-9ADF9877B11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Slide Image Placeholder 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1041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337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110000"/>
      </a:lnSpc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174625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2pPr>
    <a:lvl3pPr marL="360363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3pPr>
    <a:lvl4pPr marL="534988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4pPr>
    <a:lvl5pPr marL="719138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1" orient="horz" pos="2376" userDrawn="1">
          <p15:clr>
            <a:srgbClr val="F26B43"/>
          </p15:clr>
        </p15:guide>
        <p15:guide id="2" orient="horz" pos="432" userDrawn="1">
          <p15:clr>
            <a:srgbClr val="F26B43"/>
          </p15:clr>
        </p15:guide>
        <p15:guide id="3" orient="horz" pos="2481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6031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7201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2665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8198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4810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877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TODO:</a:t>
            </a:r>
            <a:r>
              <a:rPr lang="nl-NL" baseline="0" dirty="0"/>
              <a:t> </a:t>
            </a:r>
            <a:r>
              <a:rPr lang="nl-NL" baseline="0" dirty="0" err="1"/>
              <a:t>which</a:t>
            </a:r>
            <a:r>
              <a:rPr lang="nl-NL" baseline="0" dirty="0"/>
              <a:t> courses are free </a:t>
            </a:r>
            <a:r>
              <a:rPr lang="nl-NL" baseline="0" dirty="0" err="1"/>
              <a:t>available</a:t>
            </a:r>
            <a:r>
              <a:rPr lang="nl-NL" baseline="0" dirty="0"/>
              <a:t> </a:t>
            </a:r>
            <a:r>
              <a:rPr lang="nl-NL" baseline="0" dirty="0" err="1"/>
              <a:t>for</a:t>
            </a:r>
            <a:r>
              <a:rPr lang="nl-NL" baseline="0" dirty="0"/>
              <a:t> ING </a:t>
            </a:r>
            <a:r>
              <a:rPr lang="nl-NL" baseline="0" dirty="0" err="1"/>
              <a:t>Asia</a:t>
            </a:r>
            <a:r>
              <a:rPr lang="nl-NL" baseline="0" dirty="0"/>
              <a:t> employees?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89225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953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Coffee machine </a:t>
            </a:r>
            <a:r>
              <a:rPr lang="nl-NL" dirty="0" err="1"/>
              <a:t>example</a:t>
            </a:r>
            <a:r>
              <a:rPr lang="nl-NL"/>
              <a:t>.</a:t>
            </a:r>
            <a:r>
              <a:rPr lang="nl-NL" baseline="0"/>
              <a:t>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341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Coffee machine </a:t>
            </a:r>
            <a:r>
              <a:rPr lang="nl-NL" dirty="0" err="1"/>
              <a:t>example</a:t>
            </a:r>
            <a:r>
              <a:rPr lang="nl-NL"/>
              <a:t>.</a:t>
            </a:r>
            <a:r>
              <a:rPr lang="nl-NL" baseline="0"/>
              <a:t>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213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Coffee machine </a:t>
            </a:r>
            <a:r>
              <a:rPr lang="nl-NL" dirty="0" err="1"/>
              <a:t>example</a:t>
            </a:r>
            <a:r>
              <a:rPr lang="nl-NL"/>
              <a:t>.</a:t>
            </a:r>
            <a:r>
              <a:rPr lang="nl-NL" baseline="0"/>
              <a:t>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766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637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994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b="1" dirty="0"/>
              <a:t>On</a:t>
            </a:r>
            <a:r>
              <a:rPr lang="en-GB" b="1" baseline="0" dirty="0"/>
              <a:t> whiteboard:</a:t>
            </a:r>
            <a:endParaRPr lang="en-GB" b="1" dirty="0"/>
          </a:p>
          <a:p>
            <a:pPr marL="285750" indent="-285750">
              <a:buFontTx/>
              <a:buChar char="-"/>
            </a:pPr>
            <a:r>
              <a:rPr lang="en-GB" b="0" dirty="0"/>
              <a:t>Run a program</a:t>
            </a:r>
          </a:p>
          <a:p>
            <a:pPr marL="285750" indent="-285750">
              <a:buFontTx/>
              <a:buChar char="-"/>
            </a:pPr>
            <a:r>
              <a:rPr lang="en-GB" b="0" dirty="0"/>
              <a:t>Comments</a:t>
            </a:r>
          </a:p>
          <a:p>
            <a:pPr marL="285750" indent="-285750">
              <a:buFontTx/>
              <a:buChar char="-"/>
            </a:pPr>
            <a:r>
              <a:rPr lang="en-GB" b="0" dirty="0"/>
              <a:t>Functions</a:t>
            </a:r>
          </a:p>
          <a:p>
            <a:pPr marL="285750" indent="-285750">
              <a:buFontTx/>
              <a:buChar char="-"/>
            </a:pPr>
            <a:r>
              <a:rPr lang="en-GB" b="0" dirty="0"/>
              <a:t>Indentation</a:t>
            </a:r>
          </a:p>
          <a:p>
            <a:pPr marL="285750" indent="-285750">
              <a:buFontTx/>
              <a:buChar char="-"/>
            </a:pPr>
            <a:r>
              <a:rPr lang="en-GB" b="0" dirty="0"/>
              <a:t>Loops (for)</a:t>
            </a:r>
          </a:p>
          <a:p>
            <a:pPr marL="285750" indent="-285750">
              <a:buFontTx/>
              <a:buChar char="-"/>
            </a:pPr>
            <a:endParaRPr lang="en-GB" b="0" dirty="0"/>
          </a:p>
          <a:p>
            <a:pPr marL="0" indent="0">
              <a:buFontTx/>
              <a:buNone/>
            </a:pPr>
            <a:r>
              <a:rPr lang="en-GB" b="1" dirty="0"/>
              <a:t>Code backup:</a:t>
            </a:r>
          </a:p>
          <a:p>
            <a:pPr marL="0" indent="0">
              <a:buFontTx/>
              <a:buNone/>
            </a:pPr>
            <a:r>
              <a:rPr lang="en-US" b="0" dirty="0"/>
              <a:t># Move a given number of grids </a:t>
            </a:r>
          </a:p>
          <a:p>
            <a:pPr marL="0" indent="0">
              <a:buFontTx/>
              <a:buNone/>
            </a:pPr>
            <a:r>
              <a:rPr lang="en-US" b="0" dirty="0" err="1"/>
              <a:t>def</a:t>
            </a:r>
            <a:r>
              <a:rPr lang="en-US" b="0" dirty="0"/>
              <a:t> </a:t>
            </a:r>
            <a:r>
              <a:rPr lang="en-US" b="0" dirty="0" err="1"/>
              <a:t>move_steps_and_turn</a:t>
            </a:r>
            <a:r>
              <a:rPr lang="en-US" b="0" dirty="0"/>
              <a:t>(steps):  </a:t>
            </a:r>
          </a:p>
          <a:p>
            <a:pPr marL="0" indent="0">
              <a:buFontTx/>
              <a:buNone/>
            </a:pPr>
            <a:r>
              <a:rPr lang="en-US" b="0" dirty="0"/>
              <a:t>    for </a:t>
            </a:r>
            <a:r>
              <a:rPr lang="en-US" b="0" dirty="0" err="1"/>
              <a:t>i</a:t>
            </a:r>
            <a:r>
              <a:rPr lang="en-US" b="0" dirty="0"/>
              <a:t> in range(0, steps):</a:t>
            </a:r>
          </a:p>
          <a:p>
            <a:pPr marL="0" indent="0">
              <a:buFontTx/>
              <a:buNone/>
            </a:pPr>
            <a:r>
              <a:rPr lang="en-US" b="0" dirty="0"/>
              <a:t>        move() </a:t>
            </a:r>
          </a:p>
          <a:p>
            <a:pPr marL="0" indent="0">
              <a:buFontTx/>
              <a:buNone/>
            </a:pPr>
            <a:r>
              <a:rPr lang="en-US" b="0" dirty="0"/>
              <a:t>    </a:t>
            </a:r>
            <a:r>
              <a:rPr lang="en-US" b="0" dirty="0" err="1"/>
              <a:t>turn_left</a:t>
            </a:r>
            <a:r>
              <a:rPr lang="en-US" b="0" dirty="0"/>
              <a:t>()</a:t>
            </a:r>
          </a:p>
          <a:p>
            <a:pPr marL="0" indent="0">
              <a:buFontTx/>
              <a:buNone/>
            </a:pPr>
            <a:endParaRPr lang="en-US" b="0" dirty="0"/>
          </a:p>
          <a:p>
            <a:pPr marL="0" indent="0">
              <a:buFontTx/>
              <a:buNone/>
            </a:pPr>
            <a:r>
              <a:rPr lang="en-US" b="0" dirty="0"/>
              <a:t># Set speed</a:t>
            </a:r>
          </a:p>
          <a:p>
            <a:pPr marL="0" indent="0">
              <a:buFontTx/>
              <a:buNone/>
            </a:pPr>
            <a:r>
              <a:rPr lang="en-US" b="0" dirty="0"/>
              <a:t>think(100)    </a:t>
            </a:r>
          </a:p>
          <a:p>
            <a:pPr marL="0" indent="0">
              <a:buFontTx/>
              <a:buNone/>
            </a:pPr>
            <a:endParaRPr lang="en-US" b="0" dirty="0"/>
          </a:p>
          <a:p>
            <a:pPr marL="0" indent="0">
              <a:buFontTx/>
              <a:buNone/>
            </a:pPr>
            <a:r>
              <a:rPr lang="en-US" b="0" dirty="0"/>
              <a:t># Walk in square</a:t>
            </a:r>
          </a:p>
          <a:p>
            <a:pPr marL="0" indent="0">
              <a:buFontTx/>
              <a:buNone/>
            </a:pPr>
            <a:r>
              <a:rPr lang="en-US" b="0" dirty="0"/>
              <a:t>for </a:t>
            </a:r>
            <a:r>
              <a:rPr lang="en-US" b="0" dirty="0" err="1"/>
              <a:t>i</a:t>
            </a:r>
            <a:r>
              <a:rPr lang="en-US" b="0" dirty="0"/>
              <a:t> in range(0, 4):</a:t>
            </a:r>
          </a:p>
          <a:p>
            <a:pPr marL="0" indent="0">
              <a:buFontTx/>
              <a:buNone/>
            </a:pPr>
            <a:r>
              <a:rPr lang="en-US" b="0" dirty="0"/>
              <a:t>    </a:t>
            </a:r>
            <a:r>
              <a:rPr lang="en-US" b="0" dirty="0" err="1"/>
              <a:t>move_steps_and_turn</a:t>
            </a:r>
            <a:r>
              <a:rPr lang="en-US" b="0" dirty="0"/>
              <a:t>(5)</a:t>
            </a:r>
            <a:endParaRPr lang="en-GB" b="0" dirty="0"/>
          </a:p>
          <a:p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1555068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369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934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5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5242061"/>
            <a:ext cx="2196000" cy="1318571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 dirty="0"/>
              <a:t>Min.</a:t>
            </a:r>
            <a:r>
              <a:rPr lang="en-GB" sz="1000" baseline="0" dirty="0"/>
              <a:t> height</a:t>
            </a:r>
            <a:endParaRPr lang="en-GB" sz="1000" dirty="0"/>
          </a:p>
        </p:txBody>
      </p:sp>
      <p:sp>
        <p:nvSpPr>
          <p:cNvPr id="28" name="TextBox 27"/>
          <p:cNvSpPr txBox="1"/>
          <p:nvPr userDrawn="1"/>
        </p:nvSpPr>
        <p:spPr>
          <a:xfrm>
            <a:off x="-1506676" y="5297118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 dirty="0"/>
              <a:t>Max.</a:t>
            </a:r>
            <a:r>
              <a:rPr lang="en-GB" sz="1000" baseline="0" dirty="0"/>
              <a:t> height</a:t>
            </a:r>
            <a:endParaRPr lang="en-GB" sz="1000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77" name="Group 76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78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79" name="Group 78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80" name="Rectangle 104"/>
              <p:cNvSpPr>
                <a:spLocks noChangeArrowheads="1"/>
              </p:cNvSpPr>
              <p:nvPr/>
            </p:nvSpPr>
            <p:spPr bwMode="gray">
              <a:xfrm>
                <a:off x="-2035175" y="4694552"/>
                <a:ext cx="1872000" cy="103555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8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8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9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9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9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9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9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101" name="Picture 10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10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10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0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68257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  <p15:guide id="2" orient="horz" pos="330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29595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2" name="Picture 7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98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7" name="Picture 6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321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5" name="Picture 6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751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1065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83010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1962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6698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714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1" name="Picture 7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1038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10479024" cy="49223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2pPr>
            <a:lvl3pPr marL="536575" indent="-266700">
              <a:buClr>
                <a:schemeClr val="accent2"/>
              </a:buClr>
              <a:defRPr/>
            </a:lvl3pPr>
            <a:lvl4pPr marL="808038" indent="-260350">
              <a:buClr>
                <a:schemeClr val="accent3"/>
              </a:buClr>
              <a:defRPr/>
            </a:lvl4pPr>
            <a:lvl5pPr marL="1071563" indent="-252413">
              <a:buClr>
                <a:schemeClr val="accent4"/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79024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66038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CB4848CF-CA62-4E76-95DA-690ECF323DE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122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>
            <a:extLst>
              <a:ext uri="{FF2B5EF4-FFF2-40B4-BE49-F238E27FC236}">
                <a16:creationId xmlns:a16="http://schemas.microsoft.com/office/drawing/2014/main" id="{540E5E8C-1EB6-4886-8523-F65503B4C79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3780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>
            <a:extLst>
              <a:ext uri="{FF2B5EF4-FFF2-40B4-BE49-F238E27FC236}">
                <a16:creationId xmlns:a16="http://schemas.microsoft.com/office/drawing/2014/main" id="{BE96ED16-D95C-4D24-99A9-3CE711C69B5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415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1" name="Picture 70">
            <a:extLst>
              <a:ext uri="{FF2B5EF4-FFF2-40B4-BE49-F238E27FC236}">
                <a16:creationId xmlns:a16="http://schemas.microsoft.com/office/drawing/2014/main" id="{1A5CCA9B-37F8-4F60-927D-2DDCFCD7282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2092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682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410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8422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1" name="Picture 7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2002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6" name="Picture 6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9657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5" name="Picture 6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695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10479024" cy="4405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2pPr>
            <a:lvl3pPr marL="536575" indent="-266700">
              <a:buClr>
                <a:schemeClr val="accent2"/>
              </a:buClr>
              <a:defRPr/>
            </a:lvl3pPr>
            <a:lvl4pPr marL="808038" indent="-260350">
              <a:buClr>
                <a:schemeClr val="accent3"/>
              </a:buClr>
              <a:defRPr/>
            </a:lvl4pPr>
            <a:lvl5pPr marL="1071563" indent="-252413">
              <a:buClr>
                <a:schemeClr val="accent4"/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10479024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9998665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7918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2302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 bwMode="gray">
          <a:xfrm>
            <a:off x="696912" y="1201146"/>
            <a:ext cx="11199600" cy="4999653"/>
          </a:xfrm>
          <a:custGeom>
            <a:avLst/>
            <a:gdLst>
              <a:gd name="connsiteX0" fmla="*/ 95997 w 11199600"/>
              <a:gd name="connsiteY0" fmla="*/ 0 h 4999653"/>
              <a:gd name="connsiteX1" fmla="*/ 11103603 w 11199600"/>
              <a:gd name="connsiteY1" fmla="*/ 0 h 4999653"/>
              <a:gd name="connsiteX2" fmla="*/ 11199600 w 11199600"/>
              <a:gd name="connsiteY2" fmla="*/ 96110 h 4999653"/>
              <a:gd name="connsiteX3" fmla="*/ 11199600 w 11199600"/>
              <a:gd name="connsiteY3" fmla="*/ 335165 h 4999653"/>
              <a:gd name="connsiteX4" fmla="*/ 11199600 w 11199600"/>
              <a:gd name="connsiteY4" fmla="*/ 370350 h 4999653"/>
              <a:gd name="connsiteX5" fmla="*/ 11199600 w 11199600"/>
              <a:gd name="connsiteY5" fmla="*/ 379204 h 4999653"/>
              <a:gd name="connsiteX6" fmla="*/ 11199600 w 11199600"/>
              <a:gd name="connsiteY6" fmla="*/ 400048 h 4999653"/>
              <a:gd name="connsiteX7" fmla="*/ 11199600 w 11199600"/>
              <a:gd name="connsiteY7" fmla="*/ 400232 h 4999653"/>
              <a:gd name="connsiteX8" fmla="*/ 11199600 w 11199600"/>
              <a:gd name="connsiteY8" fmla="*/ 471202 h 4999653"/>
              <a:gd name="connsiteX9" fmla="*/ 11199600 w 11199600"/>
              <a:gd name="connsiteY9" fmla="*/ 475721 h 4999653"/>
              <a:gd name="connsiteX10" fmla="*/ 11199600 w 11199600"/>
              <a:gd name="connsiteY10" fmla="*/ 508692 h 4999653"/>
              <a:gd name="connsiteX11" fmla="*/ 11199600 w 11199600"/>
              <a:gd name="connsiteY11" fmla="*/ 554484 h 4999653"/>
              <a:gd name="connsiteX12" fmla="*/ 11199600 w 11199600"/>
              <a:gd name="connsiteY12" fmla="*/ 563015 h 4999653"/>
              <a:gd name="connsiteX13" fmla="*/ 11199600 w 11199600"/>
              <a:gd name="connsiteY13" fmla="*/ 609405 h 4999653"/>
              <a:gd name="connsiteX14" fmla="*/ 11199600 w 11199600"/>
              <a:gd name="connsiteY14" fmla="*/ 662759 h 4999653"/>
              <a:gd name="connsiteX15" fmla="*/ 11199600 w 11199600"/>
              <a:gd name="connsiteY15" fmla="*/ 674288 h 4999653"/>
              <a:gd name="connsiteX16" fmla="*/ 11199600 w 11199600"/>
              <a:gd name="connsiteY16" fmla="*/ 749961 h 4999653"/>
              <a:gd name="connsiteX17" fmla="*/ 11199600 w 11199600"/>
              <a:gd name="connsiteY17" fmla="*/ 775785 h 4999653"/>
              <a:gd name="connsiteX18" fmla="*/ 11199600 w 11199600"/>
              <a:gd name="connsiteY18" fmla="*/ 837255 h 4999653"/>
              <a:gd name="connsiteX19" fmla="*/ 11199600 w 11199600"/>
              <a:gd name="connsiteY19" fmla="*/ 902921 h 4999653"/>
              <a:gd name="connsiteX20" fmla="*/ 11199600 w 11199600"/>
              <a:gd name="connsiteY20" fmla="*/ 936999 h 4999653"/>
              <a:gd name="connsiteX21" fmla="*/ 11199600 w 11199600"/>
              <a:gd name="connsiteY21" fmla="*/ 1044999 h 4999653"/>
              <a:gd name="connsiteX22" fmla="*/ 11199600 w 11199600"/>
              <a:gd name="connsiteY22" fmla="*/ 1050025 h 4999653"/>
              <a:gd name="connsiteX23" fmla="*/ 11199600 w 11199600"/>
              <a:gd name="connsiteY23" fmla="*/ 1177161 h 4999653"/>
              <a:gd name="connsiteX24" fmla="*/ 11199600 w 11199600"/>
              <a:gd name="connsiteY24" fmla="*/ 1202847 h 4999653"/>
              <a:gd name="connsiteX25" fmla="*/ 11199600 w 11199600"/>
              <a:gd name="connsiteY25" fmla="*/ 1319239 h 4999653"/>
              <a:gd name="connsiteX26" fmla="*/ 11199600 w 11199600"/>
              <a:gd name="connsiteY26" fmla="*/ 1377296 h 4999653"/>
              <a:gd name="connsiteX27" fmla="*/ 11199600 w 11199600"/>
              <a:gd name="connsiteY27" fmla="*/ 1477087 h 4999653"/>
              <a:gd name="connsiteX28" fmla="*/ 11199600 w 11199600"/>
              <a:gd name="connsiteY28" fmla="*/ 1569177 h 4999653"/>
              <a:gd name="connsiteX29" fmla="*/ 11199600 w 11199600"/>
              <a:gd name="connsiteY29" fmla="*/ 1651536 h 4999653"/>
              <a:gd name="connsiteX30" fmla="*/ 11199600 w 11199600"/>
              <a:gd name="connsiteY30" fmla="*/ 1779318 h 4999653"/>
              <a:gd name="connsiteX31" fmla="*/ 11199600 w 11199600"/>
              <a:gd name="connsiteY31" fmla="*/ 1843417 h 4999653"/>
              <a:gd name="connsiteX32" fmla="*/ 11199600 w 11199600"/>
              <a:gd name="connsiteY32" fmla="*/ 2008551 h 4999653"/>
              <a:gd name="connsiteX33" fmla="*/ 11199600 w 11199600"/>
              <a:gd name="connsiteY33" fmla="*/ 2053558 h 4999653"/>
              <a:gd name="connsiteX34" fmla="*/ 11199600 w 11199600"/>
              <a:gd name="connsiteY34" fmla="*/ 2257705 h 4999653"/>
              <a:gd name="connsiteX35" fmla="*/ 11199600 w 11199600"/>
              <a:gd name="connsiteY35" fmla="*/ 2282791 h 4999653"/>
              <a:gd name="connsiteX36" fmla="*/ 11199600 w 11199600"/>
              <a:gd name="connsiteY36" fmla="*/ 2527610 h 4999653"/>
              <a:gd name="connsiteX37" fmla="*/ 11199600 w 11199600"/>
              <a:gd name="connsiteY37" fmla="*/ 2531945 h 4999653"/>
              <a:gd name="connsiteX38" fmla="*/ 11199600 w 11199600"/>
              <a:gd name="connsiteY38" fmla="*/ 2801851 h 4999653"/>
              <a:gd name="connsiteX39" fmla="*/ 11199600 w 11199600"/>
              <a:gd name="connsiteY39" fmla="*/ 2819097 h 4999653"/>
              <a:gd name="connsiteX40" fmla="*/ 11199600 w 11199600"/>
              <a:gd name="connsiteY40" fmla="*/ 3093337 h 4999653"/>
              <a:gd name="connsiteX41" fmla="*/ 11199600 w 11199600"/>
              <a:gd name="connsiteY41" fmla="*/ 3132995 h 4999653"/>
              <a:gd name="connsiteX42" fmla="*/ 11199600 w 11199600"/>
              <a:gd name="connsiteY42" fmla="*/ 3407236 h 4999653"/>
              <a:gd name="connsiteX43" fmla="*/ 11199600 w 11199600"/>
              <a:gd name="connsiteY43" fmla="*/ 3470135 h 4999653"/>
              <a:gd name="connsiteX44" fmla="*/ 11199600 w 11199600"/>
              <a:gd name="connsiteY44" fmla="*/ 3744375 h 4999653"/>
              <a:gd name="connsiteX45" fmla="*/ 11199600 w 11199600"/>
              <a:gd name="connsiteY45" fmla="*/ 3831346 h 4999653"/>
              <a:gd name="connsiteX46" fmla="*/ 11199600 w 11199600"/>
              <a:gd name="connsiteY46" fmla="*/ 4105586 h 4999653"/>
              <a:gd name="connsiteX47" fmla="*/ 11199600 w 11199600"/>
              <a:gd name="connsiteY47" fmla="*/ 4217459 h 4999653"/>
              <a:gd name="connsiteX48" fmla="*/ 11199600 w 11199600"/>
              <a:gd name="connsiteY48" fmla="*/ 4491699 h 4999653"/>
              <a:gd name="connsiteX49" fmla="*/ 11199600 w 11199600"/>
              <a:gd name="connsiteY49" fmla="*/ 4629303 h 4999653"/>
              <a:gd name="connsiteX50" fmla="*/ 11199600 w 11199600"/>
              <a:gd name="connsiteY50" fmla="*/ 4903543 h 4999653"/>
              <a:gd name="connsiteX51" fmla="*/ 11103603 w 11199600"/>
              <a:gd name="connsiteY51" fmla="*/ 4999653 h 4999653"/>
              <a:gd name="connsiteX52" fmla="*/ 95997 w 11199600"/>
              <a:gd name="connsiteY52" fmla="*/ 4999653 h 4999653"/>
              <a:gd name="connsiteX53" fmla="*/ 0 w 11199600"/>
              <a:gd name="connsiteY53" fmla="*/ 4903543 h 4999653"/>
              <a:gd name="connsiteX54" fmla="*/ 0 w 11199600"/>
              <a:gd name="connsiteY54" fmla="*/ 4664488 h 4999653"/>
              <a:gd name="connsiteX55" fmla="*/ 0 w 11199600"/>
              <a:gd name="connsiteY55" fmla="*/ 4629303 h 4999653"/>
              <a:gd name="connsiteX56" fmla="*/ 0 w 11199600"/>
              <a:gd name="connsiteY56" fmla="*/ 4628197 h 4999653"/>
              <a:gd name="connsiteX57" fmla="*/ 0 w 11199600"/>
              <a:gd name="connsiteY57" fmla="*/ 4620449 h 4999653"/>
              <a:gd name="connsiteX58" fmla="*/ 0 w 11199600"/>
              <a:gd name="connsiteY58" fmla="*/ 4599606 h 4999653"/>
              <a:gd name="connsiteX59" fmla="*/ 0 w 11199600"/>
              <a:gd name="connsiteY59" fmla="*/ 4599421 h 4999653"/>
              <a:gd name="connsiteX60" fmla="*/ 0 w 11199600"/>
              <a:gd name="connsiteY60" fmla="*/ 4558472 h 4999653"/>
              <a:gd name="connsiteX61" fmla="*/ 0 w 11199600"/>
              <a:gd name="connsiteY61" fmla="*/ 4528452 h 4999653"/>
              <a:gd name="connsiteX62" fmla="*/ 0 w 11199600"/>
              <a:gd name="connsiteY62" fmla="*/ 4523933 h 4999653"/>
              <a:gd name="connsiteX63" fmla="*/ 0 w 11199600"/>
              <a:gd name="connsiteY63" fmla="*/ 4490961 h 4999653"/>
              <a:gd name="connsiteX64" fmla="*/ 0 w 11199600"/>
              <a:gd name="connsiteY64" fmla="*/ 4445170 h 4999653"/>
              <a:gd name="connsiteX65" fmla="*/ 0 w 11199600"/>
              <a:gd name="connsiteY65" fmla="*/ 4436639 h 4999653"/>
              <a:gd name="connsiteX66" fmla="*/ 0 w 11199600"/>
              <a:gd name="connsiteY66" fmla="*/ 4390248 h 4999653"/>
              <a:gd name="connsiteX67" fmla="*/ 0 w 11199600"/>
              <a:gd name="connsiteY67" fmla="*/ 4336894 h 4999653"/>
              <a:gd name="connsiteX68" fmla="*/ 0 w 11199600"/>
              <a:gd name="connsiteY68" fmla="*/ 4325366 h 4999653"/>
              <a:gd name="connsiteX69" fmla="*/ 0 w 11199600"/>
              <a:gd name="connsiteY69" fmla="*/ 4249693 h 4999653"/>
              <a:gd name="connsiteX70" fmla="*/ 0 w 11199600"/>
              <a:gd name="connsiteY70" fmla="*/ 4223869 h 4999653"/>
              <a:gd name="connsiteX71" fmla="*/ 0 w 11199600"/>
              <a:gd name="connsiteY71" fmla="*/ 4162399 h 4999653"/>
              <a:gd name="connsiteX72" fmla="*/ 0 w 11199600"/>
              <a:gd name="connsiteY72" fmla="*/ 4096732 h 4999653"/>
              <a:gd name="connsiteX73" fmla="*/ 0 w 11199600"/>
              <a:gd name="connsiteY73" fmla="*/ 4062654 h 4999653"/>
              <a:gd name="connsiteX74" fmla="*/ 0 w 11199600"/>
              <a:gd name="connsiteY74" fmla="*/ 3954655 h 4999653"/>
              <a:gd name="connsiteX75" fmla="*/ 0 w 11199600"/>
              <a:gd name="connsiteY75" fmla="*/ 3949629 h 4999653"/>
              <a:gd name="connsiteX76" fmla="*/ 0 w 11199600"/>
              <a:gd name="connsiteY76" fmla="*/ 3822492 h 4999653"/>
              <a:gd name="connsiteX77" fmla="*/ 0 w 11199600"/>
              <a:gd name="connsiteY77" fmla="*/ 3796807 h 4999653"/>
              <a:gd name="connsiteX78" fmla="*/ 0 w 11199600"/>
              <a:gd name="connsiteY78" fmla="*/ 3680415 h 4999653"/>
              <a:gd name="connsiteX79" fmla="*/ 0 w 11199600"/>
              <a:gd name="connsiteY79" fmla="*/ 3622357 h 4999653"/>
              <a:gd name="connsiteX80" fmla="*/ 0 w 11199600"/>
              <a:gd name="connsiteY80" fmla="*/ 3522567 h 4999653"/>
              <a:gd name="connsiteX81" fmla="*/ 0 w 11199600"/>
              <a:gd name="connsiteY81" fmla="*/ 3430477 h 4999653"/>
              <a:gd name="connsiteX82" fmla="*/ 0 w 11199600"/>
              <a:gd name="connsiteY82" fmla="*/ 3348117 h 4999653"/>
              <a:gd name="connsiteX83" fmla="*/ 0 w 11199600"/>
              <a:gd name="connsiteY83" fmla="*/ 3220335 h 4999653"/>
              <a:gd name="connsiteX84" fmla="*/ 0 w 11199600"/>
              <a:gd name="connsiteY84" fmla="*/ 3156237 h 4999653"/>
              <a:gd name="connsiteX85" fmla="*/ 0 w 11199600"/>
              <a:gd name="connsiteY85" fmla="*/ 2991102 h 4999653"/>
              <a:gd name="connsiteX86" fmla="*/ 0 w 11199600"/>
              <a:gd name="connsiteY86" fmla="*/ 2946095 h 4999653"/>
              <a:gd name="connsiteX87" fmla="*/ 0 w 11199600"/>
              <a:gd name="connsiteY87" fmla="*/ 2741948 h 4999653"/>
              <a:gd name="connsiteX88" fmla="*/ 0 w 11199600"/>
              <a:gd name="connsiteY88" fmla="*/ 2716862 h 4999653"/>
              <a:gd name="connsiteX89" fmla="*/ 0 w 11199600"/>
              <a:gd name="connsiteY89" fmla="*/ 2472043 h 4999653"/>
              <a:gd name="connsiteX90" fmla="*/ 0 w 11199600"/>
              <a:gd name="connsiteY90" fmla="*/ 2467708 h 4999653"/>
              <a:gd name="connsiteX91" fmla="*/ 0 w 11199600"/>
              <a:gd name="connsiteY91" fmla="*/ 2197803 h 4999653"/>
              <a:gd name="connsiteX92" fmla="*/ 0 w 11199600"/>
              <a:gd name="connsiteY92" fmla="*/ 2180556 h 4999653"/>
              <a:gd name="connsiteX93" fmla="*/ 0 w 11199600"/>
              <a:gd name="connsiteY93" fmla="*/ 1906316 h 4999653"/>
              <a:gd name="connsiteX94" fmla="*/ 0 w 11199600"/>
              <a:gd name="connsiteY94" fmla="*/ 1866658 h 4999653"/>
              <a:gd name="connsiteX95" fmla="*/ 0 w 11199600"/>
              <a:gd name="connsiteY95" fmla="*/ 1592418 h 4999653"/>
              <a:gd name="connsiteX96" fmla="*/ 0 w 11199600"/>
              <a:gd name="connsiteY96" fmla="*/ 1529519 h 4999653"/>
              <a:gd name="connsiteX97" fmla="*/ 0 w 11199600"/>
              <a:gd name="connsiteY97" fmla="*/ 1255278 h 4999653"/>
              <a:gd name="connsiteX98" fmla="*/ 0 w 11199600"/>
              <a:gd name="connsiteY98" fmla="*/ 1168307 h 4999653"/>
              <a:gd name="connsiteX99" fmla="*/ 0 w 11199600"/>
              <a:gd name="connsiteY99" fmla="*/ 894067 h 4999653"/>
              <a:gd name="connsiteX100" fmla="*/ 0 w 11199600"/>
              <a:gd name="connsiteY100" fmla="*/ 782195 h 4999653"/>
              <a:gd name="connsiteX101" fmla="*/ 0 w 11199600"/>
              <a:gd name="connsiteY101" fmla="*/ 507955 h 4999653"/>
              <a:gd name="connsiteX102" fmla="*/ 0 w 11199600"/>
              <a:gd name="connsiteY102" fmla="*/ 370350 h 4999653"/>
              <a:gd name="connsiteX103" fmla="*/ 0 w 11199600"/>
              <a:gd name="connsiteY103" fmla="*/ 96110 h 4999653"/>
              <a:gd name="connsiteX104" fmla="*/ 95997 w 11199600"/>
              <a:gd name="connsiteY104" fmla="*/ 0 h 499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1199600" h="4999653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51536"/>
                </a:lnTo>
                <a:lnTo>
                  <a:pt x="11199600" y="1779318"/>
                </a:lnTo>
                <a:lnTo>
                  <a:pt x="11199600" y="1843417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527610"/>
                </a:lnTo>
                <a:lnTo>
                  <a:pt x="11199600" y="2531945"/>
                </a:lnTo>
                <a:cubicBezTo>
                  <a:pt x="11199600" y="2618409"/>
                  <a:pt x="11199600" y="2708331"/>
                  <a:pt x="11199600" y="2801851"/>
                </a:cubicBezTo>
                <a:lnTo>
                  <a:pt x="11199600" y="2819097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407236"/>
                </a:lnTo>
                <a:lnTo>
                  <a:pt x="11199600" y="3470135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903543"/>
                </a:lnTo>
                <a:cubicBezTo>
                  <a:pt x="11199600" y="4999653"/>
                  <a:pt x="11103603" y="4999653"/>
                  <a:pt x="11103603" y="4999653"/>
                </a:cubicBezTo>
                <a:cubicBezTo>
                  <a:pt x="11103603" y="4999653"/>
                  <a:pt x="11103603" y="4999653"/>
                  <a:pt x="95997" y="4999653"/>
                </a:cubicBezTo>
                <a:cubicBezTo>
                  <a:pt x="0" y="4999653"/>
                  <a:pt x="0" y="4903543"/>
                  <a:pt x="0" y="4903543"/>
                </a:cubicBezTo>
                <a:cubicBezTo>
                  <a:pt x="0" y="4903543"/>
                  <a:pt x="0" y="4903543"/>
                  <a:pt x="0" y="4664488"/>
                </a:cubicBez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096732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2991102"/>
                </a:lnTo>
                <a:lnTo>
                  <a:pt x="0" y="2946095"/>
                </a:lnTo>
                <a:lnTo>
                  <a:pt x="0" y="2741948"/>
                </a:lnTo>
                <a:lnTo>
                  <a:pt x="0" y="271686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197803"/>
                </a:lnTo>
                <a:lnTo>
                  <a:pt x="0" y="218055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A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 bwMode="gray">
          <a:xfrm>
            <a:off x="845575" y="1327150"/>
            <a:ext cx="10489176" cy="4752000"/>
          </a:xfrm>
        </p:spPr>
        <p:txBody>
          <a:bodyPr>
            <a:noAutofit/>
          </a:bodyPr>
          <a:lstStyle>
            <a:lvl1pPr marL="432000" marR="0" indent="-432000" algn="l" defTabSz="914377" rtl="0" eaLnBrk="1" fontAlgn="auto" latinLnBrk="0" hangingPunct="1">
              <a:lnSpc>
                <a:spcPts val="2200"/>
              </a:lnSpc>
              <a:spcBef>
                <a:spcPts val="200"/>
              </a:spcBef>
              <a:spcAft>
                <a:spcPts val="800"/>
              </a:spcAft>
              <a:buClrTx/>
              <a:buSzTx/>
              <a:buFont typeface="+mj-lt"/>
              <a:buAutoNum type="arabicPeriod"/>
              <a:tabLst>
                <a:tab pos="355591" algn="l"/>
              </a:tabLst>
              <a:defRPr sz="2000" b="0"/>
            </a:lvl1pPr>
            <a:lvl2pPr>
              <a:defRPr sz="2000"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877317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Picture R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 noChangeAspect="1"/>
          </p:cNvSpPr>
          <p:nvPr userDrawn="1"/>
        </p:nvSpPr>
        <p:spPr bwMode="gray">
          <a:xfrm>
            <a:off x="696912" y="1201146"/>
            <a:ext cx="11199600" cy="4999653"/>
          </a:xfrm>
          <a:custGeom>
            <a:avLst/>
            <a:gdLst>
              <a:gd name="connsiteX0" fmla="*/ 95997 w 11199600"/>
              <a:gd name="connsiteY0" fmla="*/ 0 h 4999653"/>
              <a:gd name="connsiteX1" fmla="*/ 11103603 w 11199600"/>
              <a:gd name="connsiteY1" fmla="*/ 0 h 4999653"/>
              <a:gd name="connsiteX2" fmla="*/ 11199600 w 11199600"/>
              <a:gd name="connsiteY2" fmla="*/ 96110 h 4999653"/>
              <a:gd name="connsiteX3" fmla="*/ 11199600 w 11199600"/>
              <a:gd name="connsiteY3" fmla="*/ 335165 h 4999653"/>
              <a:gd name="connsiteX4" fmla="*/ 11199600 w 11199600"/>
              <a:gd name="connsiteY4" fmla="*/ 370350 h 4999653"/>
              <a:gd name="connsiteX5" fmla="*/ 11199600 w 11199600"/>
              <a:gd name="connsiteY5" fmla="*/ 379204 h 4999653"/>
              <a:gd name="connsiteX6" fmla="*/ 11199600 w 11199600"/>
              <a:gd name="connsiteY6" fmla="*/ 400048 h 4999653"/>
              <a:gd name="connsiteX7" fmla="*/ 11199600 w 11199600"/>
              <a:gd name="connsiteY7" fmla="*/ 400232 h 4999653"/>
              <a:gd name="connsiteX8" fmla="*/ 11199600 w 11199600"/>
              <a:gd name="connsiteY8" fmla="*/ 471202 h 4999653"/>
              <a:gd name="connsiteX9" fmla="*/ 11199600 w 11199600"/>
              <a:gd name="connsiteY9" fmla="*/ 475721 h 4999653"/>
              <a:gd name="connsiteX10" fmla="*/ 11199600 w 11199600"/>
              <a:gd name="connsiteY10" fmla="*/ 508692 h 4999653"/>
              <a:gd name="connsiteX11" fmla="*/ 11199600 w 11199600"/>
              <a:gd name="connsiteY11" fmla="*/ 554484 h 4999653"/>
              <a:gd name="connsiteX12" fmla="*/ 11199600 w 11199600"/>
              <a:gd name="connsiteY12" fmla="*/ 563015 h 4999653"/>
              <a:gd name="connsiteX13" fmla="*/ 11199600 w 11199600"/>
              <a:gd name="connsiteY13" fmla="*/ 609405 h 4999653"/>
              <a:gd name="connsiteX14" fmla="*/ 11199600 w 11199600"/>
              <a:gd name="connsiteY14" fmla="*/ 662759 h 4999653"/>
              <a:gd name="connsiteX15" fmla="*/ 11199600 w 11199600"/>
              <a:gd name="connsiteY15" fmla="*/ 674288 h 4999653"/>
              <a:gd name="connsiteX16" fmla="*/ 11199600 w 11199600"/>
              <a:gd name="connsiteY16" fmla="*/ 749961 h 4999653"/>
              <a:gd name="connsiteX17" fmla="*/ 11199600 w 11199600"/>
              <a:gd name="connsiteY17" fmla="*/ 775785 h 4999653"/>
              <a:gd name="connsiteX18" fmla="*/ 11199600 w 11199600"/>
              <a:gd name="connsiteY18" fmla="*/ 837255 h 4999653"/>
              <a:gd name="connsiteX19" fmla="*/ 11199600 w 11199600"/>
              <a:gd name="connsiteY19" fmla="*/ 902921 h 4999653"/>
              <a:gd name="connsiteX20" fmla="*/ 11199600 w 11199600"/>
              <a:gd name="connsiteY20" fmla="*/ 936999 h 4999653"/>
              <a:gd name="connsiteX21" fmla="*/ 11199600 w 11199600"/>
              <a:gd name="connsiteY21" fmla="*/ 1044999 h 4999653"/>
              <a:gd name="connsiteX22" fmla="*/ 11199600 w 11199600"/>
              <a:gd name="connsiteY22" fmla="*/ 1050025 h 4999653"/>
              <a:gd name="connsiteX23" fmla="*/ 11199600 w 11199600"/>
              <a:gd name="connsiteY23" fmla="*/ 1177161 h 4999653"/>
              <a:gd name="connsiteX24" fmla="*/ 11199600 w 11199600"/>
              <a:gd name="connsiteY24" fmla="*/ 1202847 h 4999653"/>
              <a:gd name="connsiteX25" fmla="*/ 11199600 w 11199600"/>
              <a:gd name="connsiteY25" fmla="*/ 1319239 h 4999653"/>
              <a:gd name="connsiteX26" fmla="*/ 11199600 w 11199600"/>
              <a:gd name="connsiteY26" fmla="*/ 1377296 h 4999653"/>
              <a:gd name="connsiteX27" fmla="*/ 11199600 w 11199600"/>
              <a:gd name="connsiteY27" fmla="*/ 1477087 h 4999653"/>
              <a:gd name="connsiteX28" fmla="*/ 11199600 w 11199600"/>
              <a:gd name="connsiteY28" fmla="*/ 1569177 h 4999653"/>
              <a:gd name="connsiteX29" fmla="*/ 11199600 w 11199600"/>
              <a:gd name="connsiteY29" fmla="*/ 1651536 h 4999653"/>
              <a:gd name="connsiteX30" fmla="*/ 11199600 w 11199600"/>
              <a:gd name="connsiteY30" fmla="*/ 1779318 h 4999653"/>
              <a:gd name="connsiteX31" fmla="*/ 11199600 w 11199600"/>
              <a:gd name="connsiteY31" fmla="*/ 1843417 h 4999653"/>
              <a:gd name="connsiteX32" fmla="*/ 11199600 w 11199600"/>
              <a:gd name="connsiteY32" fmla="*/ 2008551 h 4999653"/>
              <a:gd name="connsiteX33" fmla="*/ 11199600 w 11199600"/>
              <a:gd name="connsiteY33" fmla="*/ 2053558 h 4999653"/>
              <a:gd name="connsiteX34" fmla="*/ 11199600 w 11199600"/>
              <a:gd name="connsiteY34" fmla="*/ 2257705 h 4999653"/>
              <a:gd name="connsiteX35" fmla="*/ 11199600 w 11199600"/>
              <a:gd name="connsiteY35" fmla="*/ 2282791 h 4999653"/>
              <a:gd name="connsiteX36" fmla="*/ 11199600 w 11199600"/>
              <a:gd name="connsiteY36" fmla="*/ 2527610 h 4999653"/>
              <a:gd name="connsiteX37" fmla="*/ 11199600 w 11199600"/>
              <a:gd name="connsiteY37" fmla="*/ 2531945 h 4999653"/>
              <a:gd name="connsiteX38" fmla="*/ 11199600 w 11199600"/>
              <a:gd name="connsiteY38" fmla="*/ 2801851 h 4999653"/>
              <a:gd name="connsiteX39" fmla="*/ 11199600 w 11199600"/>
              <a:gd name="connsiteY39" fmla="*/ 2819097 h 4999653"/>
              <a:gd name="connsiteX40" fmla="*/ 11199600 w 11199600"/>
              <a:gd name="connsiteY40" fmla="*/ 3093337 h 4999653"/>
              <a:gd name="connsiteX41" fmla="*/ 11199600 w 11199600"/>
              <a:gd name="connsiteY41" fmla="*/ 3132995 h 4999653"/>
              <a:gd name="connsiteX42" fmla="*/ 11199600 w 11199600"/>
              <a:gd name="connsiteY42" fmla="*/ 3407236 h 4999653"/>
              <a:gd name="connsiteX43" fmla="*/ 11199600 w 11199600"/>
              <a:gd name="connsiteY43" fmla="*/ 3470135 h 4999653"/>
              <a:gd name="connsiteX44" fmla="*/ 11199600 w 11199600"/>
              <a:gd name="connsiteY44" fmla="*/ 3744375 h 4999653"/>
              <a:gd name="connsiteX45" fmla="*/ 11199600 w 11199600"/>
              <a:gd name="connsiteY45" fmla="*/ 3831346 h 4999653"/>
              <a:gd name="connsiteX46" fmla="*/ 11199600 w 11199600"/>
              <a:gd name="connsiteY46" fmla="*/ 4105586 h 4999653"/>
              <a:gd name="connsiteX47" fmla="*/ 11199600 w 11199600"/>
              <a:gd name="connsiteY47" fmla="*/ 4217459 h 4999653"/>
              <a:gd name="connsiteX48" fmla="*/ 11199600 w 11199600"/>
              <a:gd name="connsiteY48" fmla="*/ 4491699 h 4999653"/>
              <a:gd name="connsiteX49" fmla="*/ 11199600 w 11199600"/>
              <a:gd name="connsiteY49" fmla="*/ 4629303 h 4999653"/>
              <a:gd name="connsiteX50" fmla="*/ 11199600 w 11199600"/>
              <a:gd name="connsiteY50" fmla="*/ 4903543 h 4999653"/>
              <a:gd name="connsiteX51" fmla="*/ 11103603 w 11199600"/>
              <a:gd name="connsiteY51" fmla="*/ 4999653 h 4999653"/>
              <a:gd name="connsiteX52" fmla="*/ 95997 w 11199600"/>
              <a:gd name="connsiteY52" fmla="*/ 4999653 h 4999653"/>
              <a:gd name="connsiteX53" fmla="*/ 0 w 11199600"/>
              <a:gd name="connsiteY53" fmla="*/ 4903543 h 4999653"/>
              <a:gd name="connsiteX54" fmla="*/ 0 w 11199600"/>
              <a:gd name="connsiteY54" fmla="*/ 4664488 h 4999653"/>
              <a:gd name="connsiteX55" fmla="*/ 0 w 11199600"/>
              <a:gd name="connsiteY55" fmla="*/ 4629303 h 4999653"/>
              <a:gd name="connsiteX56" fmla="*/ 0 w 11199600"/>
              <a:gd name="connsiteY56" fmla="*/ 4628197 h 4999653"/>
              <a:gd name="connsiteX57" fmla="*/ 0 w 11199600"/>
              <a:gd name="connsiteY57" fmla="*/ 4620449 h 4999653"/>
              <a:gd name="connsiteX58" fmla="*/ 0 w 11199600"/>
              <a:gd name="connsiteY58" fmla="*/ 4599606 h 4999653"/>
              <a:gd name="connsiteX59" fmla="*/ 0 w 11199600"/>
              <a:gd name="connsiteY59" fmla="*/ 4599421 h 4999653"/>
              <a:gd name="connsiteX60" fmla="*/ 0 w 11199600"/>
              <a:gd name="connsiteY60" fmla="*/ 4558472 h 4999653"/>
              <a:gd name="connsiteX61" fmla="*/ 0 w 11199600"/>
              <a:gd name="connsiteY61" fmla="*/ 4528452 h 4999653"/>
              <a:gd name="connsiteX62" fmla="*/ 0 w 11199600"/>
              <a:gd name="connsiteY62" fmla="*/ 4523933 h 4999653"/>
              <a:gd name="connsiteX63" fmla="*/ 0 w 11199600"/>
              <a:gd name="connsiteY63" fmla="*/ 4490961 h 4999653"/>
              <a:gd name="connsiteX64" fmla="*/ 0 w 11199600"/>
              <a:gd name="connsiteY64" fmla="*/ 4445170 h 4999653"/>
              <a:gd name="connsiteX65" fmla="*/ 0 w 11199600"/>
              <a:gd name="connsiteY65" fmla="*/ 4436639 h 4999653"/>
              <a:gd name="connsiteX66" fmla="*/ 0 w 11199600"/>
              <a:gd name="connsiteY66" fmla="*/ 4390248 h 4999653"/>
              <a:gd name="connsiteX67" fmla="*/ 0 w 11199600"/>
              <a:gd name="connsiteY67" fmla="*/ 4336894 h 4999653"/>
              <a:gd name="connsiteX68" fmla="*/ 0 w 11199600"/>
              <a:gd name="connsiteY68" fmla="*/ 4325366 h 4999653"/>
              <a:gd name="connsiteX69" fmla="*/ 0 w 11199600"/>
              <a:gd name="connsiteY69" fmla="*/ 4249693 h 4999653"/>
              <a:gd name="connsiteX70" fmla="*/ 0 w 11199600"/>
              <a:gd name="connsiteY70" fmla="*/ 4223869 h 4999653"/>
              <a:gd name="connsiteX71" fmla="*/ 0 w 11199600"/>
              <a:gd name="connsiteY71" fmla="*/ 4162399 h 4999653"/>
              <a:gd name="connsiteX72" fmla="*/ 0 w 11199600"/>
              <a:gd name="connsiteY72" fmla="*/ 4096732 h 4999653"/>
              <a:gd name="connsiteX73" fmla="*/ 0 w 11199600"/>
              <a:gd name="connsiteY73" fmla="*/ 4062654 h 4999653"/>
              <a:gd name="connsiteX74" fmla="*/ 0 w 11199600"/>
              <a:gd name="connsiteY74" fmla="*/ 3954655 h 4999653"/>
              <a:gd name="connsiteX75" fmla="*/ 0 w 11199600"/>
              <a:gd name="connsiteY75" fmla="*/ 3949629 h 4999653"/>
              <a:gd name="connsiteX76" fmla="*/ 0 w 11199600"/>
              <a:gd name="connsiteY76" fmla="*/ 3822492 h 4999653"/>
              <a:gd name="connsiteX77" fmla="*/ 0 w 11199600"/>
              <a:gd name="connsiteY77" fmla="*/ 3796807 h 4999653"/>
              <a:gd name="connsiteX78" fmla="*/ 0 w 11199600"/>
              <a:gd name="connsiteY78" fmla="*/ 3680415 h 4999653"/>
              <a:gd name="connsiteX79" fmla="*/ 0 w 11199600"/>
              <a:gd name="connsiteY79" fmla="*/ 3622357 h 4999653"/>
              <a:gd name="connsiteX80" fmla="*/ 0 w 11199600"/>
              <a:gd name="connsiteY80" fmla="*/ 3522567 h 4999653"/>
              <a:gd name="connsiteX81" fmla="*/ 0 w 11199600"/>
              <a:gd name="connsiteY81" fmla="*/ 3430477 h 4999653"/>
              <a:gd name="connsiteX82" fmla="*/ 0 w 11199600"/>
              <a:gd name="connsiteY82" fmla="*/ 3348117 h 4999653"/>
              <a:gd name="connsiteX83" fmla="*/ 0 w 11199600"/>
              <a:gd name="connsiteY83" fmla="*/ 3220335 h 4999653"/>
              <a:gd name="connsiteX84" fmla="*/ 0 w 11199600"/>
              <a:gd name="connsiteY84" fmla="*/ 3156237 h 4999653"/>
              <a:gd name="connsiteX85" fmla="*/ 0 w 11199600"/>
              <a:gd name="connsiteY85" fmla="*/ 2991102 h 4999653"/>
              <a:gd name="connsiteX86" fmla="*/ 0 w 11199600"/>
              <a:gd name="connsiteY86" fmla="*/ 2946095 h 4999653"/>
              <a:gd name="connsiteX87" fmla="*/ 0 w 11199600"/>
              <a:gd name="connsiteY87" fmla="*/ 2741948 h 4999653"/>
              <a:gd name="connsiteX88" fmla="*/ 0 w 11199600"/>
              <a:gd name="connsiteY88" fmla="*/ 2716862 h 4999653"/>
              <a:gd name="connsiteX89" fmla="*/ 0 w 11199600"/>
              <a:gd name="connsiteY89" fmla="*/ 2472043 h 4999653"/>
              <a:gd name="connsiteX90" fmla="*/ 0 w 11199600"/>
              <a:gd name="connsiteY90" fmla="*/ 2467708 h 4999653"/>
              <a:gd name="connsiteX91" fmla="*/ 0 w 11199600"/>
              <a:gd name="connsiteY91" fmla="*/ 2197803 h 4999653"/>
              <a:gd name="connsiteX92" fmla="*/ 0 w 11199600"/>
              <a:gd name="connsiteY92" fmla="*/ 2180556 h 4999653"/>
              <a:gd name="connsiteX93" fmla="*/ 0 w 11199600"/>
              <a:gd name="connsiteY93" fmla="*/ 1906316 h 4999653"/>
              <a:gd name="connsiteX94" fmla="*/ 0 w 11199600"/>
              <a:gd name="connsiteY94" fmla="*/ 1866658 h 4999653"/>
              <a:gd name="connsiteX95" fmla="*/ 0 w 11199600"/>
              <a:gd name="connsiteY95" fmla="*/ 1592418 h 4999653"/>
              <a:gd name="connsiteX96" fmla="*/ 0 w 11199600"/>
              <a:gd name="connsiteY96" fmla="*/ 1529519 h 4999653"/>
              <a:gd name="connsiteX97" fmla="*/ 0 w 11199600"/>
              <a:gd name="connsiteY97" fmla="*/ 1255278 h 4999653"/>
              <a:gd name="connsiteX98" fmla="*/ 0 w 11199600"/>
              <a:gd name="connsiteY98" fmla="*/ 1168307 h 4999653"/>
              <a:gd name="connsiteX99" fmla="*/ 0 w 11199600"/>
              <a:gd name="connsiteY99" fmla="*/ 894067 h 4999653"/>
              <a:gd name="connsiteX100" fmla="*/ 0 w 11199600"/>
              <a:gd name="connsiteY100" fmla="*/ 782195 h 4999653"/>
              <a:gd name="connsiteX101" fmla="*/ 0 w 11199600"/>
              <a:gd name="connsiteY101" fmla="*/ 507955 h 4999653"/>
              <a:gd name="connsiteX102" fmla="*/ 0 w 11199600"/>
              <a:gd name="connsiteY102" fmla="*/ 370350 h 4999653"/>
              <a:gd name="connsiteX103" fmla="*/ 0 w 11199600"/>
              <a:gd name="connsiteY103" fmla="*/ 96110 h 4999653"/>
              <a:gd name="connsiteX104" fmla="*/ 95997 w 11199600"/>
              <a:gd name="connsiteY104" fmla="*/ 0 h 499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1199600" h="4999653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51536"/>
                </a:lnTo>
                <a:lnTo>
                  <a:pt x="11199600" y="1779318"/>
                </a:lnTo>
                <a:lnTo>
                  <a:pt x="11199600" y="1843417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527610"/>
                </a:lnTo>
                <a:lnTo>
                  <a:pt x="11199600" y="2531945"/>
                </a:lnTo>
                <a:cubicBezTo>
                  <a:pt x="11199600" y="2618409"/>
                  <a:pt x="11199600" y="2708331"/>
                  <a:pt x="11199600" y="2801851"/>
                </a:cubicBezTo>
                <a:lnTo>
                  <a:pt x="11199600" y="2819097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407236"/>
                </a:lnTo>
                <a:lnTo>
                  <a:pt x="11199600" y="3470135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903543"/>
                </a:lnTo>
                <a:cubicBezTo>
                  <a:pt x="11199600" y="4999653"/>
                  <a:pt x="11103603" y="4999653"/>
                  <a:pt x="11103603" y="4999653"/>
                </a:cubicBezTo>
                <a:cubicBezTo>
                  <a:pt x="11103603" y="4999653"/>
                  <a:pt x="11103603" y="4999653"/>
                  <a:pt x="95997" y="4999653"/>
                </a:cubicBezTo>
                <a:cubicBezTo>
                  <a:pt x="0" y="4999653"/>
                  <a:pt x="0" y="4903543"/>
                  <a:pt x="0" y="4903543"/>
                </a:cubicBezTo>
                <a:cubicBezTo>
                  <a:pt x="0" y="4903543"/>
                  <a:pt x="0" y="4903543"/>
                  <a:pt x="0" y="4664488"/>
                </a:cubicBez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096732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2991102"/>
                </a:lnTo>
                <a:lnTo>
                  <a:pt x="0" y="2946095"/>
                </a:lnTo>
                <a:lnTo>
                  <a:pt x="0" y="2741948"/>
                </a:lnTo>
                <a:lnTo>
                  <a:pt x="0" y="271686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197803"/>
                </a:lnTo>
                <a:lnTo>
                  <a:pt x="0" y="218055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A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 bwMode="gray">
          <a:xfrm>
            <a:off x="845575" y="1327149"/>
            <a:ext cx="5987025" cy="4752000"/>
          </a:xfrm>
        </p:spPr>
        <p:txBody>
          <a:bodyPr>
            <a:noAutofit/>
          </a:bodyPr>
          <a:lstStyle>
            <a:lvl1pPr marL="432000" marR="0" indent="-432000" algn="l" defTabSz="914377" rtl="0" eaLnBrk="1" fontAlgn="auto" latinLnBrk="0" hangingPunct="1">
              <a:lnSpc>
                <a:spcPts val="2200"/>
              </a:lnSpc>
              <a:spcBef>
                <a:spcPts val="200"/>
              </a:spcBef>
              <a:spcAft>
                <a:spcPts val="800"/>
              </a:spcAft>
              <a:buClrTx/>
              <a:buSzTx/>
              <a:buFont typeface="+mj-lt"/>
              <a:buAutoNum type="arabicPeriod"/>
              <a:tabLst>
                <a:tab pos="355591" algn="l"/>
              </a:tabLst>
              <a:defRPr sz="2000" b="0"/>
            </a:lvl1pPr>
            <a:lvl2pPr>
              <a:defRPr sz="2000"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 bwMode="gray">
          <a:xfrm>
            <a:off x="7296150" y="1201147"/>
            <a:ext cx="4600362" cy="4999652"/>
          </a:xfrm>
          <a:custGeom>
            <a:avLst/>
            <a:gdLst>
              <a:gd name="connsiteX0" fmla="*/ 0 w 4600362"/>
              <a:gd name="connsiteY0" fmla="*/ 0 h 4999652"/>
              <a:gd name="connsiteX1" fmla="*/ 4504373 w 4600362"/>
              <a:gd name="connsiteY1" fmla="*/ 0 h 4999652"/>
              <a:gd name="connsiteX2" fmla="*/ 4536051 w 4600362"/>
              <a:gd name="connsiteY2" fmla="*/ 4129 h 4999652"/>
              <a:gd name="connsiteX3" fmla="*/ 4600362 w 4600362"/>
              <a:gd name="connsiteY3" fmla="*/ 96109 h 4999652"/>
              <a:gd name="connsiteX4" fmla="*/ 4600362 w 4600362"/>
              <a:gd name="connsiteY4" fmla="*/ 335164 h 4999652"/>
              <a:gd name="connsiteX5" fmla="*/ 4600362 w 4600362"/>
              <a:gd name="connsiteY5" fmla="*/ 370349 h 4999652"/>
              <a:gd name="connsiteX6" fmla="*/ 4600362 w 4600362"/>
              <a:gd name="connsiteY6" fmla="*/ 379203 h 4999652"/>
              <a:gd name="connsiteX7" fmla="*/ 4600362 w 4600362"/>
              <a:gd name="connsiteY7" fmla="*/ 400047 h 4999652"/>
              <a:gd name="connsiteX8" fmla="*/ 4600362 w 4600362"/>
              <a:gd name="connsiteY8" fmla="*/ 400231 h 4999652"/>
              <a:gd name="connsiteX9" fmla="*/ 4600362 w 4600362"/>
              <a:gd name="connsiteY9" fmla="*/ 471201 h 4999652"/>
              <a:gd name="connsiteX10" fmla="*/ 4600362 w 4600362"/>
              <a:gd name="connsiteY10" fmla="*/ 475720 h 4999652"/>
              <a:gd name="connsiteX11" fmla="*/ 4600362 w 4600362"/>
              <a:gd name="connsiteY11" fmla="*/ 508691 h 4999652"/>
              <a:gd name="connsiteX12" fmla="*/ 4600362 w 4600362"/>
              <a:gd name="connsiteY12" fmla="*/ 554483 h 4999652"/>
              <a:gd name="connsiteX13" fmla="*/ 4600362 w 4600362"/>
              <a:gd name="connsiteY13" fmla="*/ 563014 h 4999652"/>
              <a:gd name="connsiteX14" fmla="*/ 4600362 w 4600362"/>
              <a:gd name="connsiteY14" fmla="*/ 609404 h 4999652"/>
              <a:gd name="connsiteX15" fmla="*/ 4600362 w 4600362"/>
              <a:gd name="connsiteY15" fmla="*/ 662758 h 4999652"/>
              <a:gd name="connsiteX16" fmla="*/ 4600362 w 4600362"/>
              <a:gd name="connsiteY16" fmla="*/ 674287 h 4999652"/>
              <a:gd name="connsiteX17" fmla="*/ 4600362 w 4600362"/>
              <a:gd name="connsiteY17" fmla="*/ 749960 h 4999652"/>
              <a:gd name="connsiteX18" fmla="*/ 4600362 w 4600362"/>
              <a:gd name="connsiteY18" fmla="*/ 775784 h 4999652"/>
              <a:gd name="connsiteX19" fmla="*/ 4600362 w 4600362"/>
              <a:gd name="connsiteY19" fmla="*/ 837254 h 4999652"/>
              <a:gd name="connsiteX20" fmla="*/ 4600362 w 4600362"/>
              <a:gd name="connsiteY20" fmla="*/ 902920 h 4999652"/>
              <a:gd name="connsiteX21" fmla="*/ 4600362 w 4600362"/>
              <a:gd name="connsiteY21" fmla="*/ 936998 h 4999652"/>
              <a:gd name="connsiteX22" fmla="*/ 4600362 w 4600362"/>
              <a:gd name="connsiteY22" fmla="*/ 1044998 h 4999652"/>
              <a:gd name="connsiteX23" fmla="*/ 4600362 w 4600362"/>
              <a:gd name="connsiteY23" fmla="*/ 1050024 h 4999652"/>
              <a:gd name="connsiteX24" fmla="*/ 4600362 w 4600362"/>
              <a:gd name="connsiteY24" fmla="*/ 1177160 h 4999652"/>
              <a:gd name="connsiteX25" fmla="*/ 4600362 w 4600362"/>
              <a:gd name="connsiteY25" fmla="*/ 1202846 h 4999652"/>
              <a:gd name="connsiteX26" fmla="*/ 4600362 w 4600362"/>
              <a:gd name="connsiteY26" fmla="*/ 1319238 h 4999652"/>
              <a:gd name="connsiteX27" fmla="*/ 4600362 w 4600362"/>
              <a:gd name="connsiteY27" fmla="*/ 1377295 h 4999652"/>
              <a:gd name="connsiteX28" fmla="*/ 4600362 w 4600362"/>
              <a:gd name="connsiteY28" fmla="*/ 1477086 h 4999652"/>
              <a:gd name="connsiteX29" fmla="*/ 4600362 w 4600362"/>
              <a:gd name="connsiteY29" fmla="*/ 1569176 h 4999652"/>
              <a:gd name="connsiteX30" fmla="*/ 4600362 w 4600362"/>
              <a:gd name="connsiteY30" fmla="*/ 1651535 h 4999652"/>
              <a:gd name="connsiteX31" fmla="*/ 4600362 w 4600362"/>
              <a:gd name="connsiteY31" fmla="*/ 1779317 h 4999652"/>
              <a:gd name="connsiteX32" fmla="*/ 4600362 w 4600362"/>
              <a:gd name="connsiteY32" fmla="*/ 1843416 h 4999652"/>
              <a:gd name="connsiteX33" fmla="*/ 4600362 w 4600362"/>
              <a:gd name="connsiteY33" fmla="*/ 2008550 h 4999652"/>
              <a:gd name="connsiteX34" fmla="*/ 4600362 w 4600362"/>
              <a:gd name="connsiteY34" fmla="*/ 2053557 h 4999652"/>
              <a:gd name="connsiteX35" fmla="*/ 4600362 w 4600362"/>
              <a:gd name="connsiteY35" fmla="*/ 2257704 h 4999652"/>
              <a:gd name="connsiteX36" fmla="*/ 4600362 w 4600362"/>
              <a:gd name="connsiteY36" fmla="*/ 2282790 h 4999652"/>
              <a:gd name="connsiteX37" fmla="*/ 4600362 w 4600362"/>
              <a:gd name="connsiteY37" fmla="*/ 2527609 h 4999652"/>
              <a:gd name="connsiteX38" fmla="*/ 4600362 w 4600362"/>
              <a:gd name="connsiteY38" fmla="*/ 2531944 h 4999652"/>
              <a:gd name="connsiteX39" fmla="*/ 4600362 w 4600362"/>
              <a:gd name="connsiteY39" fmla="*/ 2801850 h 4999652"/>
              <a:gd name="connsiteX40" fmla="*/ 4600362 w 4600362"/>
              <a:gd name="connsiteY40" fmla="*/ 2819096 h 4999652"/>
              <a:gd name="connsiteX41" fmla="*/ 4600362 w 4600362"/>
              <a:gd name="connsiteY41" fmla="*/ 3093336 h 4999652"/>
              <a:gd name="connsiteX42" fmla="*/ 4600362 w 4600362"/>
              <a:gd name="connsiteY42" fmla="*/ 3132994 h 4999652"/>
              <a:gd name="connsiteX43" fmla="*/ 4600362 w 4600362"/>
              <a:gd name="connsiteY43" fmla="*/ 3407235 h 4999652"/>
              <a:gd name="connsiteX44" fmla="*/ 4600362 w 4600362"/>
              <a:gd name="connsiteY44" fmla="*/ 3470134 h 4999652"/>
              <a:gd name="connsiteX45" fmla="*/ 4600362 w 4600362"/>
              <a:gd name="connsiteY45" fmla="*/ 3744374 h 4999652"/>
              <a:gd name="connsiteX46" fmla="*/ 4600362 w 4600362"/>
              <a:gd name="connsiteY46" fmla="*/ 3831345 h 4999652"/>
              <a:gd name="connsiteX47" fmla="*/ 4600362 w 4600362"/>
              <a:gd name="connsiteY47" fmla="*/ 4105585 h 4999652"/>
              <a:gd name="connsiteX48" fmla="*/ 4600362 w 4600362"/>
              <a:gd name="connsiteY48" fmla="*/ 4217458 h 4999652"/>
              <a:gd name="connsiteX49" fmla="*/ 4600362 w 4600362"/>
              <a:gd name="connsiteY49" fmla="*/ 4491698 h 4999652"/>
              <a:gd name="connsiteX50" fmla="*/ 4600362 w 4600362"/>
              <a:gd name="connsiteY50" fmla="*/ 4629302 h 4999652"/>
              <a:gd name="connsiteX51" fmla="*/ 4600362 w 4600362"/>
              <a:gd name="connsiteY51" fmla="*/ 4903542 h 4999652"/>
              <a:gd name="connsiteX52" fmla="*/ 4504365 w 4600362"/>
              <a:gd name="connsiteY52" fmla="*/ 4999652 h 4999652"/>
              <a:gd name="connsiteX53" fmla="*/ 144766 w 4600362"/>
              <a:gd name="connsiteY53" fmla="*/ 4999652 h 4999652"/>
              <a:gd name="connsiteX54" fmla="*/ 0 w 4600362"/>
              <a:gd name="connsiteY54" fmla="*/ 4999652 h 4999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4600362" h="4999652">
                <a:moveTo>
                  <a:pt x="0" y="0"/>
                </a:moveTo>
                <a:lnTo>
                  <a:pt x="4504373" y="0"/>
                </a:lnTo>
                <a:lnTo>
                  <a:pt x="4536051" y="4129"/>
                </a:lnTo>
                <a:cubicBezTo>
                  <a:pt x="4600362" y="22525"/>
                  <a:pt x="4600362" y="96109"/>
                  <a:pt x="4600362" y="96109"/>
                </a:cubicBezTo>
                <a:cubicBezTo>
                  <a:pt x="4600362" y="96109"/>
                  <a:pt x="4600362" y="96109"/>
                  <a:pt x="4600362" y="335164"/>
                </a:cubicBezTo>
                <a:lnTo>
                  <a:pt x="4600362" y="370349"/>
                </a:lnTo>
                <a:cubicBezTo>
                  <a:pt x="4600362" y="370349"/>
                  <a:pt x="4600362" y="370349"/>
                  <a:pt x="4600362" y="379203"/>
                </a:cubicBezTo>
                <a:lnTo>
                  <a:pt x="4600362" y="400047"/>
                </a:lnTo>
                <a:lnTo>
                  <a:pt x="4600362" y="400231"/>
                </a:lnTo>
                <a:cubicBezTo>
                  <a:pt x="4600362" y="415172"/>
                  <a:pt x="4600362" y="437584"/>
                  <a:pt x="4600362" y="471201"/>
                </a:cubicBezTo>
                <a:lnTo>
                  <a:pt x="4600362" y="475720"/>
                </a:lnTo>
                <a:lnTo>
                  <a:pt x="4600362" y="508691"/>
                </a:lnTo>
                <a:cubicBezTo>
                  <a:pt x="4600362" y="522526"/>
                  <a:pt x="4600362" y="537743"/>
                  <a:pt x="4600362" y="554483"/>
                </a:cubicBezTo>
                <a:lnTo>
                  <a:pt x="4600362" y="563014"/>
                </a:lnTo>
                <a:lnTo>
                  <a:pt x="4600362" y="609404"/>
                </a:lnTo>
                <a:lnTo>
                  <a:pt x="4600362" y="662758"/>
                </a:lnTo>
                <a:lnTo>
                  <a:pt x="4600362" y="674287"/>
                </a:lnTo>
                <a:cubicBezTo>
                  <a:pt x="4600362" y="697667"/>
                  <a:pt x="4600362" y="722845"/>
                  <a:pt x="4600362" y="749960"/>
                </a:cubicBezTo>
                <a:lnTo>
                  <a:pt x="4600362" y="775784"/>
                </a:lnTo>
                <a:lnTo>
                  <a:pt x="4600362" y="837254"/>
                </a:lnTo>
                <a:lnTo>
                  <a:pt x="4600362" y="902920"/>
                </a:lnTo>
                <a:lnTo>
                  <a:pt x="4600362" y="936998"/>
                </a:lnTo>
                <a:lnTo>
                  <a:pt x="4600362" y="1044998"/>
                </a:lnTo>
                <a:lnTo>
                  <a:pt x="4600362" y="1050024"/>
                </a:lnTo>
                <a:cubicBezTo>
                  <a:pt x="4600362" y="1090005"/>
                  <a:pt x="4600362" y="1132337"/>
                  <a:pt x="4600362" y="1177160"/>
                </a:cubicBezTo>
                <a:lnTo>
                  <a:pt x="4600362" y="1202846"/>
                </a:lnTo>
                <a:lnTo>
                  <a:pt x="4600362" y="1319238"/>
                </a:lnTo>
                <a:lnTo>
                  <a:pt x="4600362" y="1377295"/>
                </a:lnTo>
                <a:lnTo>
                  <a:pt x="4600362" y="1477086"/>
                </a:lnTo>
                <a:lnTo>
                  <a:pt x="4600362" y="1569176"/>
                </a:lnTo>
                <a:lnTo>
                  <a:pt x="4600362" y="1651535"/>
                </a:lnTo>
                <a:lnTo>
                  <a:pt x="4600362" y="1779317"/>
                </a:lnTo>
                <a:lnTo>
                  <a:pt x="4600362" y="1843416"/>
                </a:lnTo>
                <a:lnTo>
                  <a:pt x="4600362" y="2008550"/>
                </a:lnTo>
                <a:lnTo>
                  <a:pt x="4600362" y="2053557"/>
                </a:lnTo>
                <a:lnTo>
                  <a:pt x="4600362" y="2257704"/>
                </a:lnTo>
                <a:lnTo>
                  <a:pt x="4600362" y="2282790"/>
                </a:lnTo>
                <a:lnTo>
                  <a:pt x="4600362" y="2527609"/>
                </a:lnTo>
                <a:lnTo>
                  <a:pt x="4600362" y="2531944"/>
                </a:lnTo>
                <a:cubicBezTo>
                  <a:pt x="4600362" y="2618408"/>
                  <a:pt x="4600362" y="2708330"/>
                  <a:pt x="4600362" y="2801850"/>
                </a:cubicBezTo>
                <a:lnTo>
                  <a:pt x="4600362" y="2819096"/>
                </a:lnTo>
                <a:lnTo>
                  <a:pt x="4600362" y="3093336"/>
                </a:lnTo>
                <a:lnTo>
                  <a:pt x="4600362" y="3132994"/>
                </a:lnTo>
                <a:lnTo>
                  <a:pt x="4600362" y="3407235"/>
                </a:lnTo>
                <a:lnTo>
                  <a:pt x="4600362" y="3470134"/>
                </a:lnTo>
                <a:lnTo>
                  <a:pt x="4600362" y="3744374"/>
                </a:lnTo>
                <a:lnTo>
                  <a:pt x="4600362" y="3831345"/>
                </a:lnTo>
                <a:lnTo>
                  <a:pt x="4600362" y="4105585"/>
                </a:lnTo>
                <a:lnTo>
                  <a:pt x="4600362" y="4217458"/>
                </a:lnTo>
                <a:lnTo>
                  <a:pt x="4600362" y="4491698"/>
                </a:lnTo>
                <a:lnTo>
                  <a:pt x="4600362" y="4629302"/>
                </a:lnTo>
                <a:lnTo>
                  <a:pt x="4600362" y="4903542"/>
                </a:lnTo>
                <a:cubicBezTo>
                  <a:pt x="4600362" y="4999652"/>
                  <a:pt x="4504365" y="4999652"/>
                  <a:pt x="4504365" y="4999652"/>
                </a:cubicBezTo>
                <a:cubicBezTo>
                  <a:pt x="4504365" y="4999652"/>
                  <a:pt x="4504365" y="4999652"/>
                  <a:pt x="144766" y="4999652"/>
                </a:cubicBezTo>
                <a:lnTo>
                  <a:pt x="0" y="4999652"/>
                </a:lnTo>
                <a:close/>
              </a:path>
            </a:pathLst>
          </a:custGeom>
          <a:noFill/>
        </p:spPr>
        <p:txBody>
          <a:bodyPr wrap="square" tIns="108000">
            <a:noAutofit/>
          </a:bodyPr>
          <a:lstStyle/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967414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308" userDrawn="1">
          <p15:clr>
            <a:srgbClr val="FBAE40"/>
          </p15:clr>
        </p15:guide>
        <p15:guide id="2" pos="4596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Header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9"/>
          <p:cNvSpPr>
            <a:spLocks noChangeAspect="1"/>
          </p:cNvSpPr>
          <p:nvPr userDrawn="1"/>
        </p:nvSpPr>
        <p:spPr bwMode="gray">
          <a:xfrm>
            <a:off x="0" y="1695450"/>
            <a:ext cx="11350800" cy="2382290"/>
          </a:xfrm>
          <a:custGeom>
            <a:avLst/>
            <a:gdLst>
              <a:gd name="T0" fmla="*/ 0 w 2680"/>
              <a:gd name="T1" fmla="*/ 560 h 560"/>
              <a:gd name="T2" fmla="*/ 2648 w 2680"/>
              <a:gd name="T3" fmla="*/ 560 h 560"/>
              <a:gd name="T4" fmla="*/ 2680 w 2680"/>
              <a:gd name="T5" fmla="*/ 528 h 560"/>
              <a:gd name="T6" fmla="*/ 2680 w 2680"/>
              <a:gd name="T7" fmla="*/ 32 h 560"/>
              <a:gd name="T8" fmla="*/ 2648 w 2680"/>
              <a:gd name="T9" fmla="*/ 0 h 560"/>
              <a:gd name="T10" fmla="*/ 0 w 2680"/>
              <a:gd name="T11" fmla="*/ 0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80" h="560">
                <a:moveTo>
                  <a:pt x="0" y="560"/>
                </a:moveTo>
                <a:cubicBezTo>
                  <a:pt x="2648" y="560"/>
                  <a:pt x="2648" y="560"/>
                  <a:pt x="2648" y="560"/>
                </a:cubicBezTo>
                <a:cubicBezTo>
                  <a:pt x="2648" y="560"/>
                  <a:pt x="2680" y="560"/>
                  <a:pt x="2680" y="528"/>
                </a:cubicBezTo>
                <a:cubicBezTo>
                  <a:pt x="2680" y="32"/>
                  <a:pt x="2680" y="32"/>
                  <a:pt x="2680" y="32"/>
                </a:cubicBezTo>
                <a:cubicBezTo>
                  <a:pt x="2680" y="32"/>
                  <a:pt x="2680" y="0"/>
                  <a:pt x="2648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F6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Title 1"/>
          <p:cNvSpPr>
            <a:spLocks noGrp="1"/>
          </p:cNvSpPr>
          <p:nvPr userDrawn="1">
            <p:ph type="ctrTitle"/>
          </p:nvPr>
        </p:nvSpPr>
        <p:spPr bwMode="gray">
          <a:xfrm>
            <a:off x="842433" y="1695451"/>
            <a:ext cx="10313209" cy="2368549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34" name="Picture 3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  <p:grpSp>
        <p:nvGrpSpPr>
          <p:cNvPr id="56" name="Group 5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5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8" name="Group 57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9" name="Rectangle 104"/>
              <p:cNvSpPr>
                <a:spLocks noChangeArrowheads="1"/>
              </p:cNvSpPr>
              <p:nvPr/>
            </p:nvSpPr>
            <p:spPr bwMode="gray">
              <a:xfrm>
                <a:off x="-2035175" y="4679072"/>
                <a:ext cx="1872000" cy="1051035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6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7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7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8" name="Picture 87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904871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Heade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/>
          <p:cNvSpPr>
            <a:spLocks noGrp="1"/>
          </p:cNvSpPr>
          <p:nvPr>
            <p:ph type="pic" sz="quarter" idx="16"/>
          </p:nvPr>
        </p:nvSpPr>
        <p:spPr bwMode="gray">
          <a:xfrm>
            <a:off x="696912" y="1696718"/>
            <a:ext cx="11199600" cy="4504080"/>
          </a:xfrm>
          <a:custGeom>
            <a:avLst/>
            <a:gdLst>
              <a:gd name="connsiteX0" fmla="*/ 95997 w 11199600"/>
              <a:gd name="connsiteY0" fmla="*/ 0 h 4504080"/>
              <a:gd name="connsiteX1" fmla="*/ 11103603 w 11199600"/>
              <a:gd name="connsiteY1" fmla="*/ 0 h 4504080"/>
              <a:gd name="connsiteX2" fmla="*/ 11199600 w 11199600"/>
              <a:gd name="connsiteY2" fmla="*/ 96110 h 4504080"/>
              <a:gd name="connsiteX3" fmla="*/ 11199600 w 11199600"/>
              <a:gd name="connsiteY3" fmla="*/ 335165 h 4504080"/>
              <a:gd name="connsiteX4" fmla="*/ 11199600 w 11199600"/>
              <a:gd name="connsiteY4" fmla="*/ 370350 h 4504080"/>
              <a:gd name="connsiteX5" fmla="*/ 11199600 w 11199600"/>
              <a:gd name="connsiteY5" fmla="*/ 379204 h 4504080"/>
              <a:gd name="connsiteX6" fmla="*/ 11199600 w 11199600"/>
              <a:gd name="connsiteY6" fmla="*/ 400048 h 4504080"/>
              <a:gd name="connsiteX7" fmla="*/ 11199600 w 11199600"/>
              <a:gd name="connsiteY7" fmla="*/ 400232 h 4504080"/>
              <a:gd name="connsiteX8" fmla="*/ 11199600 w 11199600"/>
              <a:gd name="connsiteY8" fmla="*/ 471202 h 4504080"/>
              <a:gd name="connsiteX9" fmla="*/ 11199600 w 11199600"/>
              <a:gd name="connsiteY9" fmla="*/ 475721 h 4504080"/>
              <a:gd name="connsiteX10" fmla="*/ 11199600 w 11199600"/>
              <a:gd name="connsiteY10" fmla="*/ 508692 h 4504080"/>
              <a:gd name="connsiteX11" fmla="*/ 11199600 w 11199600"/>
              <a:gd name="connsiteY11" fmla="*/ 554484 h 4504080"/>
              <a:gd name="connsiteX12" fmla="*/ 11199600 w 11199600"/>
              <a:gd name="connsiteY12" fmla="*/ 563015 h 4504080"/>
              <a:gd name="connsiteX13" fmla="*/ 11199600 w 11199600"/>
              <a:gd name="connsiteY13" fmla="*/ 609405 h 4504080"/>
              <a:gd name="connsiteX14" fmla="*/ 11199600 w 11199600"/>
              <a:gd name="connsiteY14" fmla="*/ 662759 h 4504080"/>
              <a:gd name="connsiteX15" fmla="*/ 11199600 w 11199600"/>
              <a:gd name="connsiteY15" fmla="*/ 674288 h 4504080"/>
              <a:gd name="connsiteX16" fmla="*/ 11199600 w 11199600"/>
              <a:gd name="connsiteY16" fmla="*/ 749961 h 4504080"/>
              <a:gd name="connsiteX17" fmla="*/ 11199600 w 11199600"/>
              <a:gd name="connsiteY17" fmla="*/ 775785 h 4504080"/>
              <a:gd name="connsiteX18" fmla="*/ 11199600 w 11199600"/>
              <a:gd name="connsiteY18" fmla="*/ 837255 h 4504080"/>
              <a:gd name="connsiteX19" fmla="*/ 11199600 w 11199600"/>
              <a:gd name="connsiteY19" fmla="*/ 902921 h 4504080"/>
              <a:gd name="connsiteX20" fmla="*/ 11199600 w 11199600"/>
              <a:gd name="connsiteY20" fmla="*/ 936999 h 4504080"/>
              <a:gd name="connsiteX21" fmla="*/ 11199600 w 11199600"/>
              <a:gd name="connsiteY21" fmla="*/ 1044999 h 4504080"/>
              <a:gd name="connsiteX22" fmla="*/ 11199600 w 11199600"/>
              <a:gd name="connsiteY22" fmla="*/ 1050025 h 4504080"/>
              <a:gd name="connsiteX23" fmla="*/ 11199600 w 11199600"/>
              <a:gd name="connsiteY23" fmla="*/ 1177161 h 4504080"/>
              <a:gd name="connsiteX24" fmla="*/ 11199600 w 11199600"/>
              <a:gd name="connsiteY24" fmla="*/ 1202847 h 4504080"/>
              <a:gd name="connsiteX25" fmla="*/ 11199600 w 11199600"/>
              <a:gd name="connsiteY25" fmla="*/ 1319239 h 4504080"/>
              <a:gd name="connsiteX26" fmla="*/ 11199600 w 11199600"/>
              <a:gd name="connsiteY26" fmla="*/ 1377296 h 4504080"/>
              <a:gd name="connsiteX27" fmla="*/ 11199600 w 11199600"/>
              <a:gd name="connsiteY27" fmla="*/ 1477087 h 4504080"/>
              <a:gd name="connsiteX28" fmla="*/ 11199600 w 11199600"/>
              <a:gd name="connsiteY28" fmla="*/ 1569177 h 4504080"/>
              <a:gd name="connsiteX29" fmla="*/ 11199600 w 11199600"/>
              <a:gd name="connsiteY29" fmla="*/ 1626118 h 4504080"/>
              <a:gd name="connsiteX30" fmla="*/ 11199600 w 11199600"/>
              <a:gd name="connsiteY30" fmla="*/ 1651536 h 4504080"/>
              <a:gd name="connsiteX31" fmla="*/ 11199600 w 11199600"/>
              <a:gd name="connsiteY31" fmla="*/ 1762133 h 4504080"/>
              <a:gd name="connsiteX32" fmla="*/ 11199600 w 11199600"/>
              <a:gd name="connsiteY32" fmla="*/ 1779318 h 4504080"/>
              <a:gd name="connsiteX33" fmla="*/ 11199600 w 11199600"/>
              <a:gd name="connsiteY33" fmla="*/ 1787219 h 4504080"/>
              <a:gd name="connsiteX34" fmla="*/ 11199600 w 11199600"/>
              <a:gd name="connsiteY34" fmla="*/ 1843417 h 4504080"/>
              <a:gd name="connsiteX35" fmla="*/ 11199600 w 11199600"/>
              <a:gd name="connsiteY35" fmla="*/ 1984894 h 4504080"/>
              <a:gd name="connsiteX36" fmla="*/ 11199600 w 11199600"/>
              <a:gd name="connsiteY36" fmla="*/ 2032038 h 4504080"/>
              <a:gd name="connsiteX37" fmla="*/ 11199600 w 11199600"/>
              <a:gd name="connsiteY37" fmla="*/ 2036373 h 4504080"/>
              <a:gd name="connsiteX38" fmla="*/ 11199600 w 11199600"/>
              <a:gd name="connsiteY38" fmla="*/ 2306279 h 4504080"/>
              <a:gd name="connsiteX39" fmla="*/ 11199600 w 11199600"/>
              <a:gd name="connsiteY39" fmla="*/ 2323525 h 4504080"/>
              <a:gd name="connsiteX40" fmla="*/ 11199600 w 11199600"/>
              <a:gd name="connsiteY40" fmla="*/ 2597765 h 4504080"/>
              <a:gd name="connsiteX41" fmla="*/ 11199600 w 11199600"/>
              <a:gd name="connsiteY41" fmla="*/ 2637423 h 4504080"/>
              <a:gd name="connsiteX42" fmla="*/ 11199600 w 11199600"/>
              <a:gd name="connsiteY42" fmla="*/ 2911664 h 4504080"/>
              <a:gd name="connsiteX43" fmla="*/ 11199600 w 11199600"/>
              <a:gd name="connsiteY43" fmla="*/ 2974563 h 4504080"/>
              <a:gd name="connsiteX44" fmla="*/ 11199600 w 11199600"/>
              <a:gd name="connsiteY44" fmla="*/ 3248803 h 4504080"/>
              <a:gd name="connsiteX45" fmla="*/ 11199600 w 11199600"/>
              <a:gd name="connsiteY45" fmla="*/ 3335774 h 4504080"/>
              <a:gd name="connsiteX46" fmla="*/ 11199600 w 11199600"/>
              <a:gd name="connsiteY46" fmla="*/ 3610014 h 4504080"/>
              <a:gd name="connsiteX47" fmla="*/ 11199600 w 11199600"/>
              <a:gd name="connsiteY47" fmla="*/ 3721887 h 4504080"/>
              <a:gd name="connsiteX48" fmla="*/ 11199600 w 11199600"/>
              <a:gd name="connsiteY48" fmla="*/ 3996127 h 4504080"/>
              <a:gd name="connsiteX49" fmla="*/ 11199600 w 11199600"/>
              <a:gd name="connsiteY49" fmla="*/ 4133731 h 4504080"/>
              <a:gd name="connsiteX50" fmla="*/ 11199600 w 11199600"/>
              <a:gd name="connsiteY50" fmla="*/ 4407971 h 4504080"/>
              <a:gd name="connsiteX51" fmla="*/ 11118603 w 11199600"/>
              <a:gd name="connsiteY51" fmla="*/ 4502580 h 4504080"/>
              <a:gd name="connsiteX52" fmla="*/ 11103613 w 11199600"/>
              <a:gd name="connsiteY52" fmla="*/ 4504080 h 4504080"/>
              <a:gd name="connsiteX53" fmla="*/ 95989 w 11199600"/>
              <a:gd name="connsiteY53" fmla="*/ 4504080 h 4504080"/>
              <a:gd name="connsiteX54" fmla="*/ 64311 w 11199600"/>
              <a:gd name="connsiteY54" fmla="*/ 4499952 h 4504080"/>
              <a:gd name="connsiteX55" fmla="*/ 0 w 11199600"/>
              <a:gd name="connsiteY55" fmla="*/ 4407971 h 4504080"/>
              <a:gd name="connsiteX56" fmla="*/ 0 w 11199600"/>
              <a:gd name="connsiteY56" fmla="*/ 4404236 h 4504080"/>
              <a:gd name="connsiteX57" fmla="*/ 0 w 11199600"/>
              <a:gd name="connsiteY57" fmla="*/ 4395365 h 4504080"/>
              <a:gd name="connsiteX58" fmla="*/ 0 w 11199600"/>
              <a:gd name="connsiteY58" fmla="*/ 4378089 h 4504080"/>
              <a:gd name="connsiteX59" fmla="*/ 0 w 11199600"/>
              <a:gd name="connsiteY59" fmla="*/ 4349608 h 4504080"/>
              <a:gd name="connsiteX60" fmla="*/ 0 w 11199600"/>
              <a:gd name="connsiteY60" fmla="*/ 4307120 h 4504080"/>
              <a:gd name="connsiteX61" fmla="*/ 0 w 11199600"/>
              <a:gd name="connsiteY61" fmla="*/ 4247823 h 4504080"/>
              <a:gd name="connsiteX62" fmla="*/ 0 w 11199600"/>
              <a:gd name="connsiteY62" fmla="*/ 4168916 h 4504080"/>
              <a:gd name="connsiteX63" fmla="*/ 0 w 11199600"/>
              <a:gd name="connsiteY63" fmla="*/ 4133731 h 4504080"/>
              <a:gd name="connsiteX64" fmla="*/ 0 w 11199600"/>
              <a:gd name="connsiteY64" fmla="*/ 4132625 h 4504080"/>
              <a:gd name="connsiteX65" fmla="*/ 0 w 11199600"/>
              <a:gd name="connsiteY65" fmla="*/ 4124877 h 4504080"/>
              <a:gd name="connsiteX66" fmla="*/ 0 w 11199600"/>
              <a:gd name="connsiteY66" fmla="*/ 4104034 h 4504080"/>
              <a:gd name="connsiteX67" fmla="*/ 0 w 11199600"/>
              <a:gd name="connsiteY67" fmla="*/ 4103849 h 4504080"/>
              <a:gd name="connsiteX68" fmla="*/ 0 w 11199600"/>
              <a:gd name="connsiteY68" fmla="*/ 4062900 h 4504080"/>
              <a:gd name="connsiteX69" fmla="*/ 0 w 11199600"/>
              <a:gd name="connsiteY69" fmla="*/ 4032880 h 4504080"/>
              <a:gd name="connsiteX70" fmla="*/ 0 w 11199600"/>
              <a:gd name="connsiteY70" fmla="*/ 4028361 h 4504080"/>
              <a:gd name="connsiteX71" fmla="*/ 0 w 11199600"/>
              <a:gd name="connsiteY71" fmla="*/ 3995389 h 4504080"/>
              <a:gd name="connsiteX72" fmla="*/ 0 w 11199600"/>
              <a:gd name="connsiteY72" fmla="*/ 3949598 h 4504080"/>
              <a:gd name="connsiteX73" fmla="*/ 0 w 11199600"/>
              <a:gd name="connsiteY73" fmla="*/ 3941067 h 4504080"/>
              <a:gd name="connsiteX74" fmla="*/ 0 w 11199600"/>
              <a:gd name="connsiteY74" fmla="*/ 3894676 h 4504080"/>
              <a:gd name="connsiteX75" fmla="*/ 0 w 11199600"/>
              <a:gd name="connsiteY75" fmla="*/ 3841322 h 4504080"/>
              <a:gd name="connsiteX76" fmla="*/ 0 w 11199600"/>
              <a:gd name="connsiteY76" fmla="*/ 3829794 h 4504080"/>
              <a:gd name="connsiteX77" fmla="*/ 0 w 11199600"/>
              <a:gd name="connsiteY77" fmla="*/ 3754121 h 4504080"/>
              <a:gd name="connsiteX78" fmla="*/ 0 w 11199600"/>
              <a:gd name="connsiteY78" fmla="*/ 3728297 h 4504080"/>
              <a:gd name="connsiteX79" fmla="*/ 0 w 11199600"/>
              <a:gd name="connsiteY79" fmla="*/ 3666827 h 4504080"/>
              <a:gd name="connsiteX80" fmla="*/ 0 w 11199600"/>
              <a:gd name="connsiteY80" fmla="*/ 3601160 h 4504080"/>
              <a:gd name="connsiteX81" fmla="*/ 0 w 11199600"/>
              <a:gd name="connsiteY81" fmla="*/ 3567082 h 4504080"/>
              <a:gd name="connsiteX82" fmla="*/ 0 w 11199600"/>
              <a:gd name="connsiteY82" fmla="*/ 3459083 h 4504080"/>
              <a:gd name="connsiteX83" fmla="*/ 0 w 11199600"/>
              <a:gd name="connsiteY83" fmla="*/ 3454057 h 4504080"/>
              <a:gd name="connsiteX84" fmla="*/ 0 w 11199600"/>
              <a:gd name="connsiteY84" fmla="*/ 3326920 h 4504080"/>
              <a:gd name="connsiteX85" fmla="*/ 0 w 11199600"/>
              <a:gd name="connsiteY85" fmla="*/ 3301235 h 4504080"/>
              <a:gd name="connsiteX86" fmla="*/ 0 w 11199600"/>
              <a:gd name="connsiteY86" fmla="*/ 3184843 h 4504080"/>
              <a:gd name="connsiteX87" fmla="*/ 0 w 11199600"/>
              <a:gd name="connsiteY87" fmla="*/ 3126785 h 4504080"/>
              <a:gd name="connsiteX88" fmla="*/ 0 w 11199600"/>
              <a:gd name="connsiteY88" fmla="*/ 3026995 h 4504080"/>
              <a:gd name="connsiteX89" fmla="*/ 0 w 11199600"/>
              <a:gd name="connsiteY89" fmla="*/ 2934905 h 4504080"/>
              <a:gd name="connsiteX90" fmla="*/ 0 w 11199600"/>
              <a:gd name="connsiteY90" fmla="*/ 2852545 h 4504080"/>
              <a:gd name="connsiteX91" fmla="*/ 0 w 11199600"/>
              <a:gd name="connsiteY91" fmla="*/ 2724763 h 4504080"/>
              <a:gd name="connsiteX92" fmla="*/ 0 w 11199600"/>
              <a:gd name="connsiteY92" fmla="*/ 2660665 h 4504080"/>
              <a:gd name="connsiteX93" fmla="*/ 0 w 11199600"/>
              <a:gd name="connsiteY93" fmla="*/ 2495530 h 4504080"/>
              <a:gd name="connsiteX94" fmla="*/ 0 w 11199600"/>
              <a:gd name="connsiteY94" fmla="*/ 2450523 h 4504080"/>
              <a:gd name="connsiteX95" fmla="*/ 0 w 11199600"/>
              <a:gd name="connsiteY95" fmla="*/ 2246376 h 4504080"/>
              <a:gd name="connsiteX96" fmla="*/ 0 w 11199600"/>
              <a:gd name="connsiteY96" fmla="*/ 2221290 h 4504080"/>
              <a:gd name="connsiteX97" fmla="*/ 0 w 11199600"/>
              <a:gd name="connsiteY97" fmla="*/ 1984894 h 4504080"/>
              <a:gd name="connsiteX98" fmla="*/ 0 w 11199600"/>
              <a:gd name="connsiteY98" fmla="*/ 1976471 h 4504080"/>
              <a:gd name="connsiteX99" fmla="*/ 0 w 11199600"/>
              <a:gd name="connsiteY99" fmla="*/ 1972136 h 4504080"/>
              <a:gd name="connsiteX100" fmla="*/ 0 w 11199600"/>
              <a:gd name="connsiteY100" fmla="*/ 1906316 h 4504080"/>
              <a:gd name="connsiteX101" fmla="*/ 0 w 11199600"/>
              <a:gd name="connsiteY101" fmla="*/ 1866658 h 4504080"/>
              <a:gd name="connsiteX102" fmla="*/ 0 w 11199600"/>
              <a:gd name="connsiteY102" fmla="*/ 1702231 h 4504080"/>
              <a:gd name="connsiteX103" fmla="*/ 0 w 11199600"/>
              <a:gd name="connsiteY103" fmla="*/ 1684984 h 4504080"/>
              <a:gd name="connsiteX104" fmla="*/ 0 w 11199600"/>
              <a:gd name="connsiteY104" fmla="*/ 1626118 h 4504080"/>
              <a:gd name="connsiteX105" fmla="*/ 0 w 11199600"/>
              <a:gd name="connsiteY105" fmla="*/ 1592418 h 4504080"/>
              <a:gd name="connsiteX106" fmla="*/ 0 w 11199600"/>
              <a:gd name="connsiteY106" fmla="*/ 1529519 h 4504080"/>
              <a:gd name="connsiteX107" fmla="*/ 0 w 11199600"/>
              <a:gd name="connsiteY107" fmla="*/ 1255278 h 4504080"/>
              <a:gd name="connsiteX108" fmla="*/ 0 w 11199600"/>
              <a:gd name="connsiteY108" fmla="*/ 1168307 h 4504080"/>
              <a:gd name="connsiteX109" fmla="*/ 0 w 11199600"/>
              <a:gd name="connsiteY109" fmla="*/ 894067 h 4504080"/>
              <a:gd name="connsiteX110" fmla="*/ 0 w 11199600"/>
              <a:gd name="connsiteY110" fmla="*/ 782195 h 4504080"/>
              <a:gd name="connsiteX111" fmla="*/ 0 w 11199600"/>
              <a:gd name="connsiteY111" fmla="*/ 507955 h 4504080"/>
              <a:gd name="connsiteX112" fmla="*/ 0 w 11199600"/>
              <a:gd name="connsiteY112" fmla="*/ 370350 h 4504080"/>
              <a:gd name="connsiteX113" fmla="*/ 0 w 11199600"/>
              <a:gd name="connsiteY113" fmla="*/ 96110 h 4504080"/>
              <a:gd name="connsiteX114" fmla="*/ 95997 w 11199600"/>
              <a:gd name="connsiteY114" fmla="*/ 0 h 450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1199600" h="4504080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26118"/>
                </a:lnTo>
                <a:lnTo>
                  <a:pt x="11199600" y="1651536"/>
                </a:lnTo>
                <a:lnTo>
                  <a:pt x="11199600" y="1762133"/>
                </a:lnTo>
                <a:lnTo>
                  <a:pt x="11199600" y="1779318"/>
                </a:lnTo>
                <a:lnTo>
                  <a:pt x="11199600" y="1787219"/>
                </a:lnTo>
                <a:lnTo>
                  <a:pt x="11199600" y="1843417"/>
                </a:lnTo>
                <a:lnTo>
                  <a:pt x="11199600" y="1984894"/>
                </a:lnTo>
                <a:lnTo>
                  <a:pt x="11199600" y="2032038"/>
                </a:lnTo>
                <a:lnTo>
                  <a:pt x="11199600" y="2036373"/>
                </a:lnTo>
                <a:cubicBezTo>
                  <a:pt x="11199600" y="2122837"/>
                  <a:pt x="11199600" y="2212759"/>
                  <a:pt x="11199600" y="2306279"/>
                </a:cubicBezTo>
                <a:lnTo>
                  <a:pt x="11199600" y="2323525"/>
                </a:lnTo>
                <a:lnTo>
                  <a:pt x="11199600" y="2597765"/>
                </a:lnTo>
                <a:lnTo>
                  <a:pt x="11199600" y="2637423"/>
                </a:lnTo>
                <a:lnTo>
                  <a:pt x="11199600" y="2911664"/>
                </a:lnTo>
                <a:lnTo>
                  <a:pt x="11199600" y="2974563"/>
                </a:lnTo>
                <a:lnTo>
                  <a:pt x="11199600" y="3248803"/>
                </a:lnTo>
                <a:lnTo>
                  <a:pt x="11199600" y="3335774"/>
                </a:lnTo>
                <a:lnTo>
                  <a:pt x="11199600" y="3610014"/>
                </a:lnTo>
                <a:lnTo>
                  <a:pt x="11199600" y="3721887"/>
                </a:lnTo>
                <a:lnTo>
                  <a:pt x="11199600" y="3996127"/>
                </a:lnTo>
                <a:lnTo>
                  <a:pt x="11199600" y="4133731"/>
                </a:lnTo>
                <a:lnTo>
                  <a:pt x="11199600" y="4407971"/>
                </a:lnTo>
                <a:cubicBezTo>
                  <a:pt x="11199600" y="4480054"/>
                  <a:pt x="11145602" y="4498074"/>
                  <a:pt x="11118603" y="4502580"/>
                </a:cubicBezTo>
                <a:lnTo>
                  <a:pt x="11103613" y="4504080"/>
                </a:lnTo>
                <a:lnTo>
                  <a:pt x="95989" y="4504080"/>
                </a:lnTo>
                <a:lnTo>
                  <a:pt x="64311" y="4499952"/>
                </a:lnTo>
                <a:cubicBezTo>
                  <a:pt x="0" y="4481555"/>
                  <a:pt x="0" y="4407971"/>
                  <a:pt x="0" y="4407971"/>
                </a:cubicBezTo>
                <a:lnTo>
                  <a:pt x="0" y="4404236"/>
                </a:lnTo>
                <a:lnTo>
                  <a:pt x="0" y="4395365"/>
                </a:lnTo>
                <a:lnTo>
                  <a:pt x="0" y="4378089"/>
                </a:lnTo>
                <a:lnTo>
                  <a:pt x="0" y="4349608"/>
                </a:lnTo>
                <a:lnTo>
                  <a:pt x="0" y="4307120"/>
                </a:lnTo>
                <a:lnTo>
                  <a:pt x="0" y="4247823"/>
                </a:lnTo>
                <a:lnTo>
                  <a:pt x="0" y="4168916"/>
                </a:lnTo>
                <a:lnTo>
                  <a:pt x="0" y="4133731"/>
                </a:lnTo>
                <a:lnTo>
                  <a:pt x="0" y="4132625"/>
                </a:lnTo>
                <a:lnTo>
                  <a:pt x="0" y="4124877"/>
                </a:lnTo>
                <a:lnTo>
                  <a:pt x="0" y="4104034"/>
                </a:lnTo>
                <a:lnTo>
                  <a:pt x="0" y="4103849"/>
                </a:lnTo>
                <a:lnTo>
                  <a:pt x="0" y="4062900"/>
                </a:lnTo>
                <a:lnTo>
                  <a:pt x="0" y="4032880"/>
                </a:lnTo>
                <a:lnTo>
                  <a:pt x="0" y="4028361"/>
                </a:lnTo>
                <a:lnTo>
                  <a:pt x="0" y="3995389"/>
                </a:lnTo>
                <a:lnTo>
                  <a:pt x="0" y="3949598"/>
                </a:lnTo>
                <a:lnTo>
                  <a:pt x="0" y="3941067"/>
                </a:lnTo>
                <a:lnTo>
                  <a:pt x="0" y="3894676"/>
                </a:lnTo>
                <a:lnTo>
                  <a:pt x="0" y="3841322"/>
                </a:lnTo>
                <a:lnTo>
                  <a:pt x="0" y="3829794"/>
                </a:lnTo>
                <a:lnTo>
                  <a:pt x="0" y="3754121"/>
                </a:lnTo>
                <a:lnTo>
                  <a:pt x="0" y="3728297"/>
                </a:lnTo>
                <a:lnTo>
                  <a:pt x="0" y="3666827"/>
                </a:lnTo>
                <a:lnTo>
                  <a:pt x="0" y="3601160"/>
                </a:lnTo>
                <a:lnTo>
                  <a:pt x="0" y="3567082"/>
                </a:lnTo>
                <a:lnTo>
                  <a:pt x="0" y="3459083"/>
                </a:lnTo>
                <a:lnTo>
                  <a:pt x="0" y="3454057"/>
                </a:lnTo>
                <a:lnTo>
                  <a:pt x="0" y="3326920"/>
                </a:lnTo>
                <a:lnTo>
                  <a:pt x="0" y="3301235"/>
                </a:lnTo>
                <a:lnTo>
                  <a:pt x="0" y="3184843"/>
                </a:lnTo>
                <a:lnTo>
                  <a:pt x="0" y="3126785"/>
                </a:lnTo>
                <a:lnTo>
                  <a:pt x="0" y="3026995"/>
                </a:lnTo>
                <a:lnTo>
                  <a:pt x="0" y="2934905"/>
                </a:lnTo>
                <a:lnTo>
                  <a:pt x="0" y="2852545"/>
                </a:lnTo>
                <a:lnTo>
                  <a:pt x="0" y="2724763"/>
                </a:lnTo>
                <a:lnTo>
                  <a:pt x="0" y="2660665"/>
                </a:lnTo>
                <a:lnTo>
                  <a:pt x="0" y="2495530"/>
                </a:lnTo>
                <a:lnTo>
                  <a:pt x="0" y="2450523"/>
                </a:lnTo>
                <a:lnTo>
                  <a:pt x="0" y="2246376"/>
                </a:lnTo>
                <a:lnTo>
                  <a:pt x="0" y="2221290"/>
                </a:lnTo>
                <a:lnTo>
                  <a:pt x="0" y="1984894"/>
                </a:lnTo>
                <a:lnTo>
                  <a:pt x="0" y="1976471"/>
                </a:lnTo>
                <a:lnTo>
                  <a:pt x="0" y="197213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702231"/>
                </a:lnTo>
                <a:lnTo>
                  <a:pt x="0" y="1684984"/>
                </a:lnTo>
                <a:lnTo>
                  <a:pt x="0" y="162611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838199" y="257725"/>
            <a:ext cx="11059319" cy="117981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lnSpc>
                <a:spcPts val="4600"/>
              </a:lnSpc>
              <a:defRPr sz="4600"/>
            </a:lvl1pPr>
          </a:lstStyle>
          <a:p>
            <a:r>
              <a:rPr lang="en-GB" noProof="0" dirty="0"/>
              <a:t>Click to edit </a:t>
            </a:r>
            <a:br>
              <a:rPr lang="en-GB" noProof="0" dirty="0"/>
            </a:br>
            <a:r>
              <a:rPr lang="en-GB" noProof="0" dirty="0"/>
              <a:t>Master title style</a:t>
            </a:r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  <p:grpSp>
        <p:nvGrpSpPr>
          <p:cNvPr id="35" name="Group 34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3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37" name="Group 36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3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5"/>
                <a:ext cx="1872000" cy="1077012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4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4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4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4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0" name="Picture 89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86751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02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278384"/>
            <a:ext cx="5058750" cy="4921200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5058000" cy="4921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788961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 userDrawn="1">
          <p15:clr>
            <a:srgbClr val="FBAE40"/>
          </p15:clr>
        </p15:guide>
        <p15:guide id="2" pos="3948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795636"/>
            <a:ext cx="5058750" cy="4403948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5058000" cy="44039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6274825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16123899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278000"/>
            <a:ext cx="5058750" cy="4929584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5058000" cy="44039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9590661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795636"/>
            <a:ext cx="5058750" cy="4403948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000"/>
            <a:ext cx="5058000" cy="492958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6274825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8863942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10479024" cy="49223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1pPr>
            <a:lvl2pPr marL="538163" indent="-268288">
              <a:buClr>
                <a:schemeClr val="accent2"/>
              </a:buClr>
              <a:buFont typeface="ING Me" pitchFamily="2" charset="0"/>
              <a:buChar char="•"/>
              <a:defRPr/>
            </a:lvl2pPr>
            <a:lvl3pPr marL="804863" indent="-266700">
              <a:buClr>
                <a:schemeClr val="accent3"/>
              </a:buClr>
              <a:defRPr/>
            </a:lvl3pPr>
            <a:lvl4pPr marL="1077913" indent="-260350">
              <a:buClr>
                <a:schemeClr val="accent4"/>
              </a:buClr>
              <a:defRPr/>
            </a:lvl4pPr>
            <a:lvl5pPr marL="1341438" indent="-252413">
              <a:buClr>
                <a:schemeClr val="accent5"/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9951064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23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750" y="1278000"/>
            <a:ext cx="5058000" cy="233017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4" name="Text Placeholder 2"/>
          <p:cNvSpPr>
            <a:spLocks noGrp="1"/>
          </p:cNvSpPr>
          <p:nvPr>
            <p:ph idx="28"/>
          </p:nvPr>
        </p:nvSpPr>
        <p:spPr bwMode="gray">
          <a:xfrm>
            <a:off x="845575" y="1278000"/>
            <a:ext cx="5058000" cy="23301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5" name="Content Placeholder 3"/>
          <p:cNvSpPr>
            <a:spLocks noGrp="1"/>
          </p:cNvSpPr>
          <p:nvPr>
            <p:ph sz="half" idx="29"/>
          </p:nvPr>
        </p:nvSpPr>
        <p:spPr bwMode="gray">
          <a:xfrm>
            <a:off x="6276750" y="3877591"/>
            <a:ext cx="5058000" cy="233017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6" name="Text Placeholder 2"/>
          <p:cNvSpPr>
            <a:spLocks noGrp="1"/>
          </p:cNvSpPr>
          <p:nvPr>
            <p:ph idx="30"/>
          </p:nvPr>
        </p:nvSpPr>
        <p:spPr bwMode="gray">
          <a:xfrm>
            <a:off x="845575" y="3877591"/>
            <a:ext cx="5058000" cy="23301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2087324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 userDrawn="1">
          <p15:clr>
            <a:srgbClr val="FBAE40"/>
          </p15:clr>
        </p15:guide>
        <p15:guide id="0" pos="3948" userDrawn="1">
          <p15:clr>
            <a:srgbClr val="FBAE40"/>
          </p15:clr>
        </p15:guide>
        <p15:guide id="2" orient="horz" pos="2274" userDrawn="1">
          <p15:clr>
            <a:srgbClr val="FBAE40"/>
          </p15:clr>
        </p15:guide>
        <p15:guide id="3" orient="horz" pos="2442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46907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 bwMode="gray">
          <a:xfrm>
            <a:off x="4458228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 bwMode="gray">
          <a:xfrm>
            <a:off x="8069550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 bwMode="gray">
          <a:xfrm>
            <a:off x="846908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 bwMode="gray">
          <a:xfrm>
            <a:off x="4458229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/>
          </p:nvPr>
        </p:nvSpPr>
        <p:spPr bwMode="gray">
          <a:xfrm>
            <a:off x="8069550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062521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591" userDrawn="1">
          <p15:clr>
            <a:srgbClr val="FBAE40"/>
          </p15:clr>
        </p15:guide>
        <p15:guide id="2" pos="2808" userDrawn="1">
          <p15:clr>
            <a:srgbClr val="FBAE40"/>
          </p15:clr>
        </p15:guide>
        <p15:guide id="3" pos="4866" userDrawn="1">
          <p15:clr>
            <a:srgbClr val="FBAE40"/>
          </p15:clr>
        </p15:guide>
        <p15:guide id="4" pos="5082" userDrawn="1">
          <p15:clr>
            <a:srgbClr val="FBAE40"/>
          </p15:clr>
        </p15:guide>
        <p15:guide id="5" orient="horz" pos="2274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46907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 bwMode="gray">
          <a:xfrm>
            <a:off x="4458228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 bwMode="gray">
          <a:xfrm>
            <a:off x="8069550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 bwMode="gray">
          <a:xfrm>
            <a:off x="846908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 bwMode="gray">
          <a:xfrm>
            <a:off x="4458229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/>
          </p:nvPr>
        </p:nvSpPr>
        <p:spPr bwMode="gray">
          <a:xfrm>
            <a:off x="8069550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3265200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4458228" y="1277982"/>
            <a:ext cx="3265200" cy="436017"/>
          </a:xfrm>
        </p:spPr>
        <p:txBody>
          <a:bodyPr/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8069550" y="1277982"/>
            <a:ext cx="3265200" cy="436017"/>
          </a:xfrm>
        </p:spPr>
        <p:txBody>
          <a:bodyPr/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179698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08">
          <p15:clr>
            <a:srgbClr val="FBAE40"/>
          </p15:clr>
        </p15:guide>
        <p15:guide id="3" pos="4866">
          <p15:clr>
            <a:srgbClr val="FBAE40"/>
          </p15:clr>
        </p15:guide>
        <p15:guide id="4" pos="5082">
          <p15:clr>
            <a:srgbClr val="FBAE40"/>
          </p15:clr>
        </p15:guide>
        <p15:guide id="5" orient="horz" pos="2830" userDrawn="1">
          <p15:clr>
            <a:srgbClr val="FBAE40"/>
          </p15:clr>
        </p15:guide>
        <p15:guide id="6" orient="horz" pos="2998" userDrawn="1">
          <p15:clr>
            <a:srgbClr val="FBAE40"/>
          </p15:clr>
        </p15:guide>
        <p15:guide id="7" pos="2592" userDrawn="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plit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5" y="1279981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5" y="1754561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5" y="3877590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5" y="4346775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5" y="1682898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5" y="4278810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6276750" y="1279981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16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6276750" y="1754561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6276750" y="3877590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18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6276750" y="4346775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19" name="Straight Connector 18"/>
          <p:cNvCxnSpPr/>
          <p:nvPr userDrawn="1"/>
        </p:nvCxnSpPr>
        <p:spPr bwMode="gray">
          <a:xfrm>
            <a:off x="6276750" y="1682898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 bwMode="gray">
          <a:xfrm>
            <a:off x="6276750" y="4278810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735864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720" userDrawn="1">
          <p15:clr>
            <a:srgbClr val="FBAE40"/>
          </p15:clr>
        </p15:guide>
        <p15:guide id="3" pos="3953" userDrawn="1">
          <p15:clr>
            <a:srgbClr val="FBAE40"/>
          </p15:clr>
        </p15:guide>
        <p15:guide id="4" orient="horz" pos="2274" userDrawn="1">
          <p15:clr>
            <a:srgbClr val="FBAE40"/>
          </p15:clr>
        </p15:guide>
        <p15:guide id="5" orient="horz" pos="2442" userDrawn="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5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5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5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5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5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5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8069550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1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8069550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42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8069550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3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8069550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44" name="Straight Connector 43"/>
          <p:cNvCxnSpPr/>
          <p:nvPr userDrawn="1"/>
        </p:nvCxnSpPr>
        <p:spPr bwMode="gray">
          <a:xfrm>
            <a:off x="8069550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 bwMode="gray">
          <a:xfrm>
            <a:off x="8069550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ontent Placeholder 2"/>
          <p:cNvSpPr>
            <a:spLocks noGrp="1"/>
          </p:cNvSpPr>
          <p:nvPr>
            <p:ph idx="26" hasCustomPrompt="1"/>
          </p:nvPr>
        </p:nvSpPr>
        <p:spPr bwMode="gray">
          <a:xfrm>
            <a:off x="4457562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7" name="Content Placeholder 2"/>
          <p:cNvSpPr>
            <a:spLocks noGrp="1"/>
          </p:cNvSpPr>
          <p:nvPr>
            <p:ph idx="27" hasCustomPrompt="1"/>
          </p:nvPr>
        </p:nvSpPr>
        <p:spPr bwMode="gray">
          <a:xfrm>
            <a:off x="4457562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48" name="Content Placeholder 2"/>
          <p:cNvSpPr>
            <a:spLocks noGrp="1"/>
          </p:cNvSpPr>
          <p:nvPr>
            <p:ph idx="28" hasCustomPrompt="1"/>
          </p:nvPr>
        </p:nvSpPr>
        <p:spPr bwMode="gray">
          <a:xfrm>
            <a:off x="4457562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9" name="Content Placeholder 2"/>
          <p:cNvSpPr>
            <a:spLocks noGrp="1"/>
          </p:cNvSpPr>
          <p:nvPr>
            <p:ph idx="29" hasCustomPrompt="1"/>
          </p:nvPr>
        </p:nvSpPr>
        <p:spPr bwMode="gray">
          <a:xfrm>
            <a:off x="4457562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50" name="Straight Connector 49"/>
          <p:cNvCxnSpPr/>
          <p:nvPr userDrawn="1"/>
        </p:nvCxnSpPr>
        <p:spPr bwMode="gray">
          <a:xfrm>
            <a:off x="4457562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 userDrawn="1"/>
        </p:nvCxnSpPr>
        <p:spPr bwMode="gray">
          <a:xfrm>
            <a:off x="4457562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2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909285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592" userDrawn="1">
          <p15:clr>
            <a:srgbClr val="FBAE40"/>
          </p15:clr>
        </p15:guide>
        <p15:guide id="3" pos="5082" userDrawn="1">
          <p15:clr>
            <a:srgbClr val="FBAE40"/>
          </p15:clr>
        </p15:guide>
        <p15:guide id="4" pos="2803" userDrawn="1">
          <p15:clr>
            <a:srgbClr val="FBAE40"/>
          </p15:clr>
        </p15:guide>
        <p15:guide id="5" pos="4866" userDrawn="1">
          <p15:clr>
            <a:srgbClr val="FBAE40"/>
          </p15:clr>
        </p15:guide>
        <p15:guide id="6" orient="horz" pos="2274" userDrawn="1">
          <p15:clr>
            <a:srgbClr val="FBAE40"/>
          </p15:clr>
        </p15:guide>
        <p15:guide id="7" orient="horz" pos="2442" userDrawn="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Spli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4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4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4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4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4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4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3489966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2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3489966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53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3489966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4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3489966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55" name="Straight Connector 54"/>
          <p:cNvCxnSpPr/>
          <p:nvPr userDrawn="1"/>
        </p:nvCxnSpPr>
        <p:spPr bwMode="gray">
          <a:xfrm>
            <a:off x="3489966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 userDrawn="1"/>
        </p:nvCxnSpPr>
        <p:spPr bwMode="gray">
          <a:xfrm>
            <a:off x="3489966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ontent Placeholder 2"/>
          <p:cNvSpPr>
            <a:spLocks noGrp="1"/>
          </p:cNvSpPr>
          <p:nvPr>
            <p:ph idx="26" hasCustomPrompt="1"/>
          </p:nvPr>
        </p:nvSpPr>
        <p:spPr bwMode="gray">
          <a:xfrm>
            <a:off x="6134358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8" name="Content Placeholder 2"/>
          <p:cNvSpPr>
            <a:spLocks noGrp="1"/>
          </p:cNvSpPr>
          <p:nvPr>
            <p:ph idx="27" hasCustomPrompt="1"/>
          </p:nvPr>
        </p:nvSpPr>
        <p:spPr bwMode="gray">
          <a:xfrm>
            <a:off x="6134358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59" name="Content Placeholder 2"/>
          <p:cNvSpPr>
            <a:spLocks noGrp="1"/>
          </p:cNvSpPr>
          <p:nvPr>
            <p:ph idx="28" hasCustomPrompt="1"/>
          </p:nvPr>
        </p:nvSpPr>
        <p:spPr bwMode="gray">
          <a:xfrm>
            <a:off x="6134358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0" name="Content Placeholder 2"/>
          <p:cNvSpPr>
            <a:spLocks noGrp="1"/>
          </p:cNvSpPr>
          <p:nvPr>
            <p:ph idx="29" hasCustomPrompt="1"/>
          </p:nvPr>
        </p:nvSpPr>
        <p:spPr bwMode="gray">
          <a:xfrm>
            <a:off x="6134358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61" name="Straight Connector 60"/>
          <p:cNvCxnSpPr/>
          <p:nvPr userDrawn="1"/>
        </p:nvCxnSpPr>
        <p:spPr bwMode="gray">
          <a:xfrm>
            <a:off x="6134358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 userDrawn="1"/>
        </p:nvCxnSpPr>
        <p:spPr bwMode="gray">
          <a:xfrm>
            <a:off x="6134358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ontent Placeholder 2"/>
          <p:cNvSpPr>
            <a:spLocks noGrp="1"/>
          </p:cNvSpPr>
          <p:nvPr>
            <p:ph idx="30" hasCustomPrompt="1"/>
          </p:nvPr>
        </p:nvSpPr>
        <p:spPr bwMode="gray">
          <a:xfrm>
            <a:off x="8778750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4" name="Content Placeholder 2"/>
          <p:cNvSpPr>
            <a:spLocks noGrp="1"/>
          </p:cNvSpPr>
          <p:nvPr>
            <p:ph idx="31" hasCustomPrompt="1"/>
          </p:nvPr>
        </p:nvSpPr>
        <p:spPr bwMode="gray">
          <a:xfrm>
            <a:off x="8778750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65" name="Content Placeholder 2"/>
          <p:cNvSpPr>
            <a:spLocks noGrp="1"/>
          </p:cNvSpPr>
          <p:nvPr>
            <p:ph idx="32" hasCustomPrompt="1"/>
          </p:nvPr>
        </p:nvSpPr>
        <p:spPr bwMode="gray">
          <a:xfrm>
            <a:off x="8778750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6" name="Content Placeholder 2"/>
          <p:cNvSpPr>
            <a:spLocks noGrp="1"/>
          </p:cNvSpPr>
          <p:nvPr>
            <p:ph idx="33" hasCustomPrompt="1"/>
          </p:nvPr>
        </p:nvSpPr>
        <p:spPr bwMode="gray">
          <a:xfrm>
            <a:off x="8778750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67" name="Straight Connector 66"/>
          <p:cNvCxnSpPr/>
          <p:nvPr userDrawn="1"/>
        </p:nvCxnSpPr>
        <p:spPr bwMode="gray">
          <a:xfrm>
            <a:off x="8778750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 userDrawn="1"/>
        </p:nvCxnSpPr>
        <p:spPr bwMode="gray">
          <a:xfrm>
            <a:off x="8778750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43098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149" userDrawn="1">
          <p15:clr>
            <a:srgbClr val="FBAE40"/>
          </p15:clr>
        </p15:guide>
        <p15:guide id="4" pos="5480" userDrawn="1">
          <p15:clr>
            <a:srgbClr val="FBAE40"/>
          </p15:clr>
        </p15:guide>
        <p15:guide id="5" pos="3864" userDrawn="1">
          <p15:clr>
            <a:srgbClr val="FBAE40"/>
          </p15:clr>
        </p15:guide>
        <p15:guide id="6" pos="2196" userDrawn="1">
          <p15:clr>
            <a:srgbClr val="FBAE40"/>
          </p15:clr>
        </p15:guide>
        <p15:guide id="7" pos="3809" userDrawn="1">
          <p15:clr>
            <a:srgbClr val="FBAE40"/>
          </p15:clr>
        </p15:guide>
        <p15:guide id="8" pos="5528" userDrawn="1">
          <p15:clr>
            <a:srgbClr val="FBAE40"/>
          </p15:clr>
        </p15:guide>
        <p15:guide id="9" orient="horz" pos="2274" userDrawn="1">
          <p15:clr>
            <a:srgbClr val="FBAE40"/>
          </p15:clr>
        </p15:guide>
        <p15:guide id="10" orient="horz" pos="2442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4547528" y="1270000"/>
            <a:ext cx="6787224" cy="49784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 bwMode="gray">
          <a:xfrm>
            <a:off x="693739" y="280732"/>
            <a:ext cx="3443287" cy="5920066"/>
          </a:xfrm>
          <a:custGeom>
            <a:avLst/>
            <a:gdLst>
              <a:gd name="connsiteX0" fmla="*/ 95997 w 3443287"/>
              <a:gd name="connsiteY0" fmla="*/ 0 h 5920066"/>
              <a:gd name="connsiteX1" fmla="*/ 3443287 w 3443287"/>
              <a:gd name="connsiteY1" fmla="*/ 0 h 5920066"/>
              <a:gd name="connsiteX2" fmla="*/ 3443287 w 3443287"/>
              <a:gd name="connsiteY2" fmla="*/ 5920066 h 5920066"/>
              <a:gd name="connsiteX3" fmla="*/ 95989 w 3443287"/>
              <a:gd name="connsiteY3" fmla="*/ 5920066 h 5920066"/>
              <a:gd name="connsiteX4" fmla="*/ 64311 w 3443287"/>
              <a:gd name="connsiteY4" fmla="*/ 5915938 h 5920066"/>
              <a:gd name="connsiteX5" fmla="*/ 0 w 3443287"/>
              <a:gd name="connsiteY5" fmla="*/ 5823957 h 5920066"/>
              <a:gd name="connsiteX6" fmla="*/ 0 w 3443287"/>
              <a:gd name="connsiteY6" fmla="*/ 5820222 h 5920066"/>
              <a:gd name="connsiteX7" fmla="*/ 0 w 3443287"/>
              <a:gd name="connsiteY7" fmla="*/ 5811351 h 5920066"/>
              <a:gd name="connsiteX8" fmla="*/ 0 w 3443287"/>
              <a:gd name="connsiteY8" fmla="*/ 5794075 h 5920066"/>
              <a:gd name="connsiteX9" fmla="*/ 0 w 3443287"/>
              <a:gd name="connsiteY9" fmla="*/ 5765594 h 5920066"/>
              <a:gd name="connsiteX10" fmla="*/ 0 w 3443287"/>
              <a:gd name="connsiteY10" fmla="*/ 5723106 h 5920066"/>
              <a:gd name="connsiteX11" fmla="*/ 0 w 3443287"/>
              <a:gd name="connsiteY11" fmla="*/ 5663809 h 5920066"/>
              <a:gd name="connsiteX12" fmla="*/ 0 w 3443287"/>
              <a:gd name="connsiteY12" fmla="*/ 5584902 h 5920066"/>
              <a:gd name="connsiteX13" fmla="*/ 0 w 3443287"/>
              <a:gd name="connsiteY13" fmla="*/ 5549717 h 5920066"/>
              <a:gd name="connsiteX14" fmla="*/ 0 w 3443287"/>
              <a:gd name="connsiteY14" fmla="*/ 5548611 h 5920066"/>
              <a:gd name="connsiteX15" fmla="*/ 0 w 3443287"/>
              <a:gd name="connsiteY15" fmla="*/ 5540863 h 5920066"/>
              <a:gd name="connsiteX16" fmla="*/ 0 w 3443287"/>
              <a:gd name="connsiteY16" fmla="*/ 5520020 h 5920066"/>
              <a:gd name="connsiteX17" fmla="*/ 0 w 3443287"/>
              <a:gd name="connsiteY17" fmla="*/ 5519835 h 5920066"/>
              <a:gd name="connsiteX18" fmla="*/ 0 w 3443287"/>
              <a:gd name="connsiteY18" fmla="*/ 5478886 h 5920066"/>
              <a:gd name="connsiteX19" fmla="*/ 0 w 3443287"/>
              <a:gd name="connsiteY19" fmla="*/ 5448866 h 5920066"/>
              <a:gd name="connsiteX20" fmla="*/ 0 w 3443287"/>
              <a:gd name="connsiteY20" fmla="*/ 5444347 h 5920066"/>
              <a:gd name="connsiteX21" fmla="*/ 0 w 3443287"/>
              <a:gd name="connsiteY21" fmla="*/ 5411375 h 5920066"/>
              <a:gd name="connsiteX22" fmla="*/ 0 w 3443287"/>
              <a:gd name="connsiteY22" fmla="*/ 5365584 h 5920066"/>
              <a:gd name="connsiteX23" fmla="*/ 0 w 3443287"/>
              <a:gd name="connsiteY23" fmla="*/ 5357053 h 5920066"/>
              <a:gd name="connsiteX24" fmla="*/ 0 w 3443287"/>
              <a:gd name="connsiteY24" fmla="*/ 5310662 h 5920066"/>
              <a:gd name="connsiteX25" fmla="*/ 0 w 3443287"/>
              <a:gd name="connsiteY25" fmla="*/ 5257308 h 5920066"/>
              <a:gd name="connsiteX26" fmla="*/ 0 w 3443287"/>
              <a:gd name="connsiteY26" fmla="*/ 5245780 h 5920066"/>
              <a:gd name="connsiteX27" fmla="*/ 0 w 3443287"/>
              <a:gd name="connsiteY27" fmla="*/ 5170107 h 5920066"/>
              <a:gd name="connsiteX28" fmla="*/ 0 w 3443287"/>
              <a:gd name="connsiteY28" fmla="*/ 5144283 h 5920066"/>
              <a:gd name="connsiteX29" fmla="*/ 0 w 3443287"/>
              <a:gd name="connsiteY29" fmla="*/ 5082813 h 5920066"/>
              <a:gd name="connsiteX30" fmla="*/ 0 w 3443287"/>
              <a:gd name="connsiteY30" fmla="*/ 5017146 h 5920066"/>
              <a:gd name="connsiteX31" fmla="*/ 0 w 3443287"/>
              <a:gd name="connsiteY31" fmla="*/ 4983068 h 5920066"/>
              <a:gd name="connsiteX32" fmla="*/ 0 w 3443287"/>
              <a:gd name="connsiteY32" fmla="*/ 4903543 h 5920066"/>
              <a:gd name="connsiteX33" fmla="*/ 0 w 3443287"/>
              <a:gd name="connsiteY33" fmla="*/ 4899808 h 5920066"/>
              <a:gd name="connsiteX34" fmla="*/ 0 w 3443287"/>
              <a:gd name="connsiteY34" fmla="*/ 4890937 h 5920066"/>
              <a:gd name="connsiteX35" fmla="*/ 0 w 3443287"/>
              <a:gd name="connsiteY35" fmla="*/ 4875069 h 5920066"/>
              <a:gd name="connsiteX36" fmla="*/ 0 w 3443287"/>
              <a:gd name="connsiteY36" fmla="*/ 4873661 h 5920066"/>
              <a:gd name="connsiteX37" fmla="*/ 0 w 3443287"/>
              <a:gd name="connsiteY37" fmla="*/ 4870043 h 5920066"/>
              <a:gd name="connsiteX38" fmla="*/ 0 w 3443287"/>
              <a:gd name="connsiteY38" fmla="*/ 4845180 h 5920066"/>
              <a:gd name="connsiteX39" fmla="*/ 0 w 3443287"/>
              <a:gd name="connsiteY39" fmla="*/ 4802692 h 5920066"/>
              <a:gd name="connsiteX40" fmla="*/ 0 w 3443287"/>
              <a:gd name="connsiteY40" fmla="*/ 4743395 h 5920066"/>
              <a:gd name="connsiteX41" fmla="*/ 0 w 3443287"/>
              <a:gd name="connsiteY41" fmla="*/ 4742906 h 5920066"/>
              <a:gd name="connsiteX42" fmla="*/ 0 w 3443287"/>
              <a:gd name="connsiteY42" fmla="*/ 4717221 h 5920066"/>
              <a:gd name="connsiteX43" fmla="*/ 0 w 3443287"/>
              <a:gd name="connsiteY43" fmla="*/ 4664488 h 5920066"/>
              <a:gd name="connsiteX44" fmla="*/ 0 w 3443287"/>
              <a:gd name="connsiteY44" fmla="*/ 4629303 h 5920066"/>
              <a:gd name="connsiteX45" fmla="*/ 0 w 3443287"/>
              <a:gd name="connsiteY45" fmla="*/ 4628197 h 5920066"/>
              <a:gd name="connsiteX46" fmla="*/ 0 w 3443287"/>
              <a:gd name="connsiteY46" fmla="*/ 4620449 h 5920066"/>
              <a:gd name="connsiteX47" fmla="*/ 0 w 3443287"/>
              <a:gd name="connsiteY47" fmla="*/ 4600829 h 5920066"/>
              <a:gd name="connsiteX48" fmla="*/ 0 w 3443287"/>
              <a:gd name="connsiteY48" fmla="*/ 4599606 h 5920066"/>
              <a:gd name="connsiteX49" fmla="*/ 0 w 3443287"/>
              <a:gd name="connsiteY49" fmla="*/ 4599421 h 5920066"/>
              <a:gd name="connsiteX50" fmla="*/ 0 w 3443287"/>
              <a:gd name="connsiteY50" fmla="*/ 4558472 h 5920066"/>
              <a:gd name="connsiteX51" fmla="*/ 0 w 3443287"/>
              <a:gd name="connsiteY51" fmla="*/ 4542771 h 5920066"/>
              <a:gd name="connsiteX52" fmla="*/ 0 w 3443287"/>
              <a:gd name="connsiteY52" fmla="*/ 4528452 h 5920066"/>
              <a:gd name="connsiteX53" fmla="*/ 0 w 3443287"/>
              <a:gd name="connsiteY53" fmla="*/ 4523933 h 5920066"/>
              <a:gd name="connsiteX54" fmla="*/ 0 w 3443287"/>
              <a:gd name="connsiteY54" fmla="*/ 4490961 h 5920066"/>
              <a:gd name="connsiteX55" fmla="*/ 0 w 3443287"/>
              <a:gd name="connsiteY55" fmla="*/ 4445170 h 5920066"/>
              <a:gd name="connsiteX56" fmla="*/ 0 w 3443287"/>
              <a:gd name="connsiteY56" fmla="*/ 4442981 h 5920066"/>
              <a:gd name="connsiteX57" fmla="*/ 0 w 3443287"/>
              <a:gd name="connsiteY57" fmla="*/ 4436639 h 5920066"/>
              <a:gd name="connsiteX58" fmla="*/ 0 w 3443287"/>
              <a:gd name="connsiteY58" fmla="*/ 4390248 h 5920066"/>
              <a:gd name="connsiteX59" fmla="*/ 0 w 3443287"/>
              <a:gd name="connsiteY59" fmla="*/ 4350891 h 5920066"/>
              <a:gd name="connsiteX60" fmla="*/ 0 w 3443287"/>
              <a:gd name="connsiteY60" fmla="*/ 4336894 h 5920066"/>
              <a:gd name="connsiteX61" fmla="*/ 0 w 3443287"/>
              <a:gd name="connsiteY61" fmla="*/ 4325366 h 5920066"/>
              <a:gd name="connsiteX62" fmla="*/ 0 w 3443287"/>
              <a:gd name="connsiteY62" fmla="*/ 4268531 h 5920066"/>
              <a:gd name="connsiteX63" fmla="*/ 0 w 3443287"/>
              <a:gd name="connsiteY63" fmla="*/ 4249693 h 5920066"/>
              <a:gd name="connsiteX64" fmla="*/ 0 w 3443287"/>
              <a:gd name="connsiteY64" fmla="*/ 4223869 h 5920066"/>
              <a:gd name="connsiteX65" fmla="*/ 0 w 3443287"/>
              <a:gd name="connsiteY65" fmla="*/ 4162399 h 5920066"/>
              <a:gd name="connsiteX66" fmla="*/ 0 w 3443287"/>
              <a:gd name="connsiteY66" fmla="*/ 4140749 h 5920066"/>
              <a:gd name="connsiteX67" fmla="*/ 0 w 3443287"/>
              <a:gd name="connsiteY67" fmla="*/ 4096732 h 5920066"/>
              <a:gd name="connsiteX68" fmla="*/ 0 w 3443287"/>
              <a:gd name="connsiteY68" fmla="*/ 4076651 h 5920066"/>
              <a:gd name="connsiteX69" fmla="*/ 0 w 3443287"/>
              <a:gd name="connsiteY69" fmla="*/ 4062654 h 5920066"/>
              <a:gd name="connsiteX70" fmla="*/ 0 w 3443287"/>
              <a:gd name="connsiteY70" fmla="*/ 3954655 h 5920066"/>
              <a:gd name="connsiteX71" fmla="*/ 0 w 3443287"/>
              <a:gd name="connsiteY71" fmla="*/ 3949629 h 5920066"/>
              <a:gd name="connsiteX72" fmla="*/ 0 w 3443287"/>
              <a:gd name="connsiteY72" fmla="*/ 3911516 h 5920066"/>
              <a:gd name="connsiteX73" fmla="*/ 0 w 3443287"/>
              <a:gd name="connsiteY73" fmla="*/ 3866509 h 5920066"/>
              <a:gd name="connsiteX74" fmla="*/ 0 w 3443287"/>
              <a:gd name="connsiteY74" fmla="*/ 3822492 h 5920066"/>
              <a:gd name="connsiteX75" fmla="*/ 0 w 3443287"/>
              <a:gd name="connsiteY75" fmla="*/ 3796807 h 5920066"/>
              <a:gd name="connsiteX76" fmla="*/ 0 w 3443287"/>
              <a:gd name="connsiteY76" fmla="*/ 3680415 h 5920066"/>
              <a:gd name="connsiteX77" fmla="*/ 0 w 3443287"/>
              <a:gd name="connsiteY77" fmla="*/ 3662362 h 5920066"/>
              <a:gd name="connsiteX78" fmla="*/ 0 w 3443287"/>
              <a:gd name="connsiteY78" fmla="*/ 3637276 h 5920066"/>
              <a:gd name="connsiteX79" fmla="*/ 0 w 3443287"/>
              <a:gd name="connsiteY79" fmla="*/ 3622357 h 5920066"/>
              <a:gd name="connsiteX80" fmla="*/ 0 w 3443287"/>
              <a:gd name="connsiteY80" fmla="*/ 3522567 h 5920066"/>
              <a:gd name="connsiteX81" fmla="*/ 0 w 3443287"/>
              <a:gd name="connsiteY81" fmla="*/ 3430477 h 5920066"/>
              <a:gd name="connsiteX82" fmla="*/ 0 w 3443287"/>
              <a:gd name="connsiteY82" fmla="*/ 3392457 h 5920066"/>
              <a:gd name="connsiteX83" fmla="*/ 0 w 3443287"/>
              <a:gd name="connsiteY83" fmla="*/ 3388122 h 5920066"/>
              <a:gd name="connsiteX84" fmla="*/ 0 w 3443287"/>
              <a:gd name="connsiteY84" fmla="*/ 3348117 h 5920066"/>
              <a:gd name="connsiteX85" fmla="*/ 0 w 3443287"/>
              <a:gd name="connsiteY85" fmla="*/ 3220335 h 5920066"/>
              <a:gd name="connsiteX86" fmla="*/ 0 w 3443287"/>
              <a:gd name="connsiteY86" fmla="*/ 3156237 h 5920066"/>
              <a:gd name="connsiteX87" fmla="*/ 0 w 3443287"/>
              <a:gd name="connsiteY87" fmla="*/ 3118217 h 5920066"/>
              <a:gd name="connsiteX88" fmla="*/ 0 w 3443287"/>
              <a:gd name="connsiteY88" fmla="*/ 3100970 h 5920066"/>
              <a:gd name="connsiteX89" fmla="*/ 0 w 3443287"/>
              <a:gd name="connsiteY89" fmla="*/ 2991102 h 5920066"/>
              <a:gd name="connsiteX90" fmla="*/ 0 w 3443287"/>
              <a:gd name="connsiteY90" fmla="*/ 2946095 h 5920066"/>
              <a:gd name="connsiteX91" fmla="*/ 0 w 3443287"/>
              <a:gd name="connsiteY91" fmla="*/ 2826730 h 5920066"/>
              <a:gd name="connsiteX92" fmla="*/ 0 w 3443287"/>
              <a:gd name="connsiteY92" fmla="*/ 2787072 h 5920066"/>
              <a:gd name="connsiteX93" fmla="*/ 0 w 3443287"/>
              <a:gd name="connsiteY93" fmla="*/ 2741948 h 5920066"/>
              <a:gd name="connsiteX94" fmla="*/ 0 w 3443287"/>
              <a:gd name="connsiteY94" fmla="*/ 2716862 h 5920066"/>
              <a:gd name="connsiteX95" fmla="*/ 0 w 3443287"/>
              <a:gd name="connsiteY95" fmla="*/ 2512832 h 5920066"/>
              <a:gd name="connsiteX96" fmla="*/ 0 w 3443287"/>
              <a:gd name="connsiteY96" fmla="*/ 2472043 h 5920066"/>
              <a:gd name="connsiteX97" fmla="*/ 0 w 3443287"/>
              <a:gd name="connsiteY97" fmla="*/ 2467708 h 5920066"/>
              <a:gd name="connsiteX98" fmla="*/ 0 w 3443287"/>
              <a:gd name="connsiteY98" fmla="*/ 2449933 h 5920066"/>
              <a:gd name="connsiteX99" fmla="*/ 0 w 3443287"/>
              <a:gd name="connsiteY99" fmla="*/ 2197803 h 5920066"/>
              <a:gd name="connsiteX100" fmla="*/ 0 w 3443287"/>
              <a:gd name="connsiteY100" fmla="*/ 2180556 h 5920066"/>
              <a:gd name="connsiteX101" fmla="*/ 0 w 3443287"/>
              <a:gd name="connsiteY101" fmla="*/ 2175692 h 5920066"/>
              <a:gd name="connsiteX102" fmla="*/ 0 w 3443287"/>
              <a:gd name="connsiteY102" fmla="*/ 2088721 h 5920066"/>
              <a:gd name="connsiteX103" fmla="*/ 0 w 3443287"/>
              <a:gd name="connsiteY103" fmla="*/ 1906316 h 5920066"/>
              <a:gd name="connsiteX104" fmla="*/ 0 w 3443287"/>
              <a:gd name="connsiteY104" fmla="*/ 1866658 h 5920066"/>
              <a:gd name="connsiteX105" fmla="*/ 0 w 3443287"/>
              <a:gd name="connsiteY105" fmla="*/ 1814481 h 5920066"/>
              <a:gd name="connsiteX106" fmla="*/ 0 w 3443287"/>
              <a:gd name="connsiteY106" fmla="*/ 1702609 h 5920066"/>
              <a:gd name="connsiteX107" fmla="*/ 0 w 3443287"/>
              <a:gd name="connsiteY107" fmla="*/ 1592418 h 5920066"/>
              <a:gd name="connsiteX108" fmla="*/ 0 w 3443287"/>
              <a:gd name="connsiteY108" fmla="*/ 1529519 h 5920066"/>
              <a:gd name="connsiteX109" fmla="*/ 0 w 3443287"/>
              <a:gd name="connsiteY109" fmla="*/ 1428369 h 5920066"/>
              <a:gd name="connsiteX110" fmla="*/ 0 w 3443287"/>
              <a:gd name="connsiteY110" fmla="*/ 1290764 h 5920066"/>
              <a:gd name="connsiteX111" fmla="*/ 0 w 3443287"/>
              <a:gd name="connsiteY111" fmla="*/ 1255278 h 5920066"/>
              <a:gd name="connsiteX112" fmla="*/ 0 w 3443287"/>
              <a:gd name="connsiteY112" fmla="*/ 1168307 h 5920066"/>
              <a:gd name="connsiteX113" fmla="*/ 0 w 3443287"/>
              <a:gd name="connsiteY113" fmla="*/ 1016524 h 5920066"/>
              <a:gd name="connsiteX114" fmla="*/ 0 w 3443287"/>
              <a:gd name="connsiteY114" fmla="*/ 894067 h 5920066"/>
              <a:gd name="connsiteX115" fmla="*/ 0 w 3443287"/>
              <a:gd name="connsiteY115" fmla="*/ 782195 h 5920066"/>
              <a:gd name="connsiteX116" fmla="*/ 0 w 3443287"/>
              <a:gd name="connsiteY116" fmla="*/ 507955 h 5920066"/>
              <a:gd name="connsiteX117" fmla="*/ 0 w 3443287"/>
              <a:gd name="connsiteY117" fmla="*/ 370350 h 5920066"/>
              <a:gd name="connsiteX118" fmla="*/ 0 w 3443287"/>
              <a:gd name="connsiteY118" fmla="*/ 96110 h 5920066"/>
              <a:gd name="connsiteX119" fmla="*/ 95997 w 3443287"/>
              <a:gd name="connsiteY119" fmla="*/ 0 h 59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443287" h="5920066">
                <a:moveTo>
                  <a:pt x="95997" y="0"/>
                </a:moveTo>
                <a:lnTo>
                  <a:pt x="3443287" y="0"/>
                </a:lnTo>
                <a:lnTo>
                  <a:pt x="3443287" y="5920066"/>
                </a:lnTo>
                <a:lnTo>
                  <a:pt x="95989" y="5920066"/>
                </a:lnTo>
                <a:lnTo>
                  <a:pt x="64311" y="5915938"/>
                </a:lnTo>
                <a:cubicBezTo>
                  <a:pt x="0" y="5897541"/>
                  <a:pt x="0" y="5823957"/>
                  <a:pt x="0" y="5823957"/>
                </a:cubicBezTo>
                <a:lnTo>
                  <a:pt x="0" y="5820222"/>
                </a:lnTo>
                <a:lnTo>
                  <a:pt x="0" y="5811351"/>
                </a:lnTo>
                <a:lnTo>
                  <a:pt x="0" y="5794075"/>
                </a:lnTo>
                <a:lnTo>
                  <a:pt x="0" y="5765594"/>
                </a:lnTo>
                <a:lnTo>
                  <a:pt x="0" y="5723106"/>
                </a:lnTo>
                <a:lnTo>
                  <a:pt x="0" y="5663809"/>
                </a:lnTo>
                <a:lnTo>
                  <a:pt x="0" y="5584902"/>
                </a:lnTo>
                <a:lnTo>
                  <a:pt x="0" y="5549717"/>
                </a:lnTo>
                <a:lnTo>
                  <a:pt x="0" y="5548611"/>
                </a:lnTo>
                <a:lnTo>
                  <a:pt x="0" y="5540863"/>
                </a:lnTo>
                <a:lnTo>
                  <a:pt x="0" y="5520020"/>
                </a:lnTo>
                <a:lnTo>
                  <a:pt x="0" y="5519835"/>
                </a:lnTo>
                <a:lnTo>
                  <a:pt x="0" y="5478886"/>
                </a:lnTo>
                <a:lnTo>
                  <a:pt x="0" y="5448866"/>
                </a:lnTo>
                <a:lnTo>
                  <a:pt x="0" y="5444347"/>
                </a:lnTo>
                <a:lnTo>
                  <a:pt x="0" y="5411375"/>
                </a:lnTo>
                <a:lnTo>
                  <a:pt x="0" y="5365584"/>
                </a:lnTo>
                <a:lnTo>
                  <a:pt x="0" y="5357053"/>
                </a:lnTo>
                <a:lnTo>
                  <a:pt x="0" y="5310662"/>
                </a:lnTo>
                <a:lnTo>
                  <a:pt x="0" y="5257308"/>
                </a:lnTo>
                <a:lnTo>
                  <a:pt x="0" y="5245780"/>
                </a:lnTo>
                <a:lnTo>
                  <a:pt x="0" y="5170107"/>
                </a:lnTo>
                <a:lnTo>
                  <a:pt x="0" y="5144283"/>
                </a:lnTo>
                <a:lnTo>
                  <a:pt x="0" y="5082813"/>
                </a:lnTo>
                <a:lnTo>
                  <a:pt x="0" y="5017146"/>
                </a:lnTo>
                <a:lnTo>
                  <a:pt x="0" y="4983068"/>
                </a:lnTo>
                <a:lnTo>
                  <a:pt x="0" y="4903543"/>
                </a:lnTo>
                <a:lnTo>
                  <a:pt x="0" y="4899808"/>
                </a:lnTo>
                <a:lnTo>
                  <a:pt x="0" y="4890937"/>
                </a:lnTo>
                <a:lnTo>
                  <a:pt x="0" y="4875069"/>
                </a:lnTo>
                <a:lnTo>
                  <a:pt x="0" y="4873661"/>
                </a:lnTo>
                <a:lnTo>
                  <a:pt x="0" y="4870043"/>
                </a:lnTo>
                <a:lnTo>
                  <a:pt x="0" y="4845180"/>
                </a:lnTo>
                <a:lnTo>
                  <a:pt x="0" y="4802692"/>
                </a:lnTo>
                <a:lnTo>
                  <a:pt x="0" y="4743395"/>
                </a:lnTo>
                <a:lnTo>
                  <a:pt x="0" y="4742906"/>
                </a:lnTo>
                <a:lnTo>
                  <a:pt x="0" y="4717221"/>
                </a:lnTo>
                <a:lnTo>
                  <a:pt x="0" y="4664488"/>
                </a:ln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60082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42771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42981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50891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68531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140749"/>
                </a:lnTo>
                <a:lnTo>
                  <a:pt x="0" y="4096732"/>
                </a:lnTo>
                <a:lnTo>
                  <a:pt x="0" y="4076651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911516"/>
                </a:lnTo>
                <a:lnTo>
                  <a:pt x="0" y="386650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62362"/>
                </a:lnTo>
                <a:lnTo>
                  <a:pt x="0" y="3637276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92457"/>
                </a:lnTo>
                <a:lnTo>
                  <a:pt x="0" y="3388122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3118217"/>
                </a:lnTo>
                <a:lnTo>
                  <a:pt x="0" y="3100970"/>
                </a:lnTo>
                <a:lnTo>
                  <a:pt x="0" y="2991102"/>
                </a:lnTo>
                <a:lnTo>
                  <a:pt x="0" y="2946095"/>
                </a:lnTo>
                <a:lnTo>
                  <a:pt x="0" y="2826730"/>
                </a:lnTo>
                <a:lnTo>
                  <a:pt x="0" y="2787072"/>
                </a:lnTo>
                <a:lnTo>
                  <a:pt x="0" y="2741948"/>
                </a:lnTo>
                <a:lnTo>
                  <a:pt x="0" y="2716862"/>
                </a:lnTo>
                <a:lnTo>
                  <a:pt x="0" y="251283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449933"/>
                </a:lnTo>
                <a:lnTo>
                  <a:pt x="0" y="2197803"/>
                </a:lnTo>
                <a:lnTo>
                  <a:pt x="0" y="2180556"/>
                </a:lnTo>
                <a:lnTo>
                  <a:pt x="0" y="2175692"/>
                </a:lnTo>
                <a:lnTo>
                  <a:pt x="0" y="2088721"/>
                </a:lnTo>
                <a:lnTo>
                  <a:pt x="0" y="1906316"/>
                </a:lnTo>
                <a:lnTo>
                  <a:pt x="0" y="1866658"/>
                </a:lnTo>
                <a:lnTo>
                  <a:pt x="0" y="1814481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29519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55278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BEBEB">
              <a:alpha val="10000"/>
            </a:srgbClr>
          </a:solidFill>
        </p:spPr>
        <p:txBody>
          <a:bodyPr wrap="square" lIns="360000" tIns="36000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7527" y="280733"/>
            <a:ext cx="6787223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666221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54" userDrawn="1">
          <p15:clr>
            <a:srgbClr val="FBAE40"/>
          </p15:clr>
        </p15:guide>
        <p15:guide id="2" pos="2610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38200" y="1270000"/>
            <a:ext cx="6786000" cy="49784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 bwMode="gray">
          <a:xfrm>
            <a:off x="8454232" y="280732"/>
            <a:ext cx="3442280" cy="5920066"/>
          </a:xfrm>
          <a:custGeom>
            <a:avLst/>
            <a:gdLst>
              <a:gd name="connsiteX0" fmla="*/ 0 w 3442280"/>
              <a:gd name="connsiteY0" fmla="*/ 0 h 5920066"/>
              <a:gd name="connsiteX1" fmla="*/ 3346283 w 3442280"/>
              <a:gd name="connsiteY1" fmla="*/ 0 h 5920066"/>
              <a:gd name="connsiteX2" fmla="*/ 3442280 w 3442280"/>
              <a:gd name="connsiteY2" fmla="*/ 96110 h 5920066"/>
              <a:gd name="connsiteX3" fmla="*/ 3442280 w 3442280"/>
              <a:gd name="connsiteY3" fmla="*/ 335165 h 5920066"/>
              <a:gd name="connsiteX4" fmla="*/ 3442280 w 3442280"/>
              <a:gd name="connsiteY4" fmla="*/ 370350 h 5920066"/>
              <a:gd name="connsiteX5" fmla="*/ 3442280 w 3442280"/>
              <a:gd name="connsiteY5" fmla="*/ 379204 h 5920066"/>
              <a:gd name="connsiteX6" fmla="*/ 3442280 w 3442280"/>
              <a:gd name="connsiteY6" fmla="*/ 400048 h 5920066"/>
              <a:gd name="connsiteX7" fmla="*/ 3442280 w 3442280"/>
              <a:gd name="connsiteY7" fmla="*/ 400232 h 5920066"/>
              <a:gd name="connsiteX8" fmla="*/ 3442280 w 3442280"/>
              <a:gd name="connsiteY8" fmla="*/ 471202 h 5920066"/>
              <a:gd name="connsiteX9" fmla="*/ 3442280 w 3442280"/>
              <a:gd name="connsiteY9" fmla="*/ 475721 h 5920066"/>
              <a:gd name="connsiteX10" fmla="*/ 3442280 w 3442280"/>
              <a:gd name="connsiteY10" fmla="*/ 508692 h 5920066"/>
              <a:gd name="connsiteX11" fmla="*/ 3442280 w 3442280"/>
              <a:gd name="connsiteY11" fmla="*/ 554484 h 5920066"/>
              <a:gd name="connsiteX12" fmla="*/ 3442280 w 3442280"/>
              <a:gd name="connsiteY12" fmla="*/ 563015 h 5920066"/>
              <a:gd name="connsiteX13" fmla="*/ 3442280 w 3442280"/>
              <a:gd name="connsiteY13" fmla="*/ 609405 h 5920066"/>
              <a:gd name="connsiteX14" fmla="*/ 3442280 w 3442280"/>
              <a:gd name="connsiteY14" fmla="*/ 662759 h 5920066"/>
              <a:gd name="connsiteX15" fmla="*/ 3442280 w 3442280"/>
              <a:gd name="connsiteY15" fmla="*/ 674288 h 5920066"/>
              <a:gd name="connsiteX16" fmla="*/ 3442280 w 3442280"/>
              <a:gd name="connsiteY16" fmla="*/ 749961 h 5920066"/>
              <a:gd name="connsiteX17" fmla="*/ 3442280 w 3442280"/>
              <a:gd name="connsiteY17" fmla="*/ 775785 h 5920066"/>
              <a:gd name="connsiteX18" fmla="*/ 3442280 w 3442280"/>
              <a:gd name="connsiteY18" fmla="*/ 837255 h 5920066"/>
              <a:gd name="connsiteX19" fmla="*/ 3442280 w 3442280"/>
              <a:gd name="connsiteY19" fmla="*/ 902921 h 5920066"/>
              <a:gd name="connsiteX20" fmla="*/ 3442280 w 3442280"/>
              <a:gd name="connsiteY20" fmla="*/ 936999 h 5920066"/>
              <a:gd name="connsiteX21" fmla="*/ 3442280 w 3442280"/>
              <a:gd name="connsiteY21" fmla="*/ 1016524 h 5920066"/>
              <a:gd name="connsiteX22" fmla="*/ 3442280 w 3442280"/>
              <a:gd name="connsiteY22" fmla="*/ 1029131 h 5920066"/>
              <a:gd name="connsiteX23" fmla="*/ 3442280 w 3442280"/>
              <a:gd name="connsiteY23" fmla="*/ 1044999 h 5920066"/>
              <a:gd name="connsiteX24" fmla="*/ 3442280 w 3442280"/>
              <a:gd name="connsiteY24" fmla="*/ 1046406 h 5920066"/>
              <a:gd name="connsiteX25" fmla="*/ 3442280 w 3442280"/>
              <a:gd name="connsiteY25" fmla="*/ 1050025 h 5920066"/>
              <a:gd name="connsiteX26" fmla="*/ 3442280 w 3442280"/>
              <a:gd name="connsiteY26" fmla="*/ 1074887 h 5920066"/>
              <a:gd name="connsiteX27" fmla="*/ 3442280 w 3442280"/>
              <a:gd name="connsiteY27" fmla="*/ 1176672 h 5920066"/>
              <a:gd name="connsiteX28" fmla="*/ 3442280 w 3442280"/>
              <a:gd name="connsiteY28" fmla="*/ 1177161 h 5920066"/>
              <a:gd name="connsiteX29" fmla="*/ 3442280 w 3442280"/>
              <a:gd name="connsiteY29" fmla="*/ 1202847 h 5920066"/>
              <a:gd name="connsiteX30" fmla="*/ 3442280 w 3442280"/>
              <a:gd name="connsiteY30" fmla="*/ 1255579 h 5920066"/>
              <a:gd name="connsiteX31" fmla="*/ 3442280 w 3442280"/>
              <a:gd name="connsiteY31" fmla="*/ 1290764 h 5920066"/>
              <a:gd name="connsiteX32" fmla="*/ 3442280 w 3442280"/>
              <a:gd name="connsiteY32" fmla="*/ 1299618 h 5920066"/>
              <a:gd name="connsiteX33" fmla="*/ 3442280 w 3442280"/>
              <a:gd name="connsiteY33" fmla="*/ 1319239 h 5920066"/>
              <a:gd name="connsiteX34" fmla="*/ 3442280 w 3442280"/>
              <a:gd name="connsiteY34" fmla="*/ 1320462 h 5920066"/>
              <a:gd name="connsiteX35" fmla="*/ 3442280 w 3442280"/>
              <a:gd name="connsiteY35" fmla="*/ 1320646 h 5920066"/>
              <a:gd name="connsiteX36" fmla="*/ 3442280 w 3442280"/>
              <a:gd name="connsiteY36" fmla="*/ 1349128 h 5920066"/>
              <a:gd name="connsiteX37" fmla="*/ 3442280 w 3442280"/>
              <a:gd name="connsiteY37" fmla="*/ 1377296 h 5920066"/>
              <a:gd name="connsiteX38" fmla="*/ 3442280 w 3442280"/>
              <a:gd name="connsiteY38" fmla="*/ 1391616 h 5920066"/>
              <a:gd name="connsiteX39" fmla="*/ 3442280 w 3442280"/>
              <a:gd name="connsiteY39" fmla="*/ 1396135 h 5920066"/>
              <a:gd name="connsiteX40" fmla="*/ 3442280 w 3442280"/>
              <a:gd name="connsiteY40" fmla="*/ 1429106 h 5920066"/>
              <a:gd name="connsiteX41" fmla="*/ 3442280 w 3442280"/>
              <a:gd name="connsiteY41" fmla="*/ 1474898 h 5920066"/>
              <a:gd name="connsiteX42" fmla="*/ 3442280 w 3442280"/>
              <a:gd name="connsiteY42" fmla="*/ 1477087 h 5920066"/>
              <a:gd name="connsiteX43" fmla="*/ 3442280 w 3442280"/>
              <a:gd name="connsiteY43" fmla="*/ 1483429 h 5920066"/>
              <a:gd name="connsiteX44" fmla="*/ 3442280 w 3442280"/>
              <a:gd name="connsiteY44" fmla="*/ 1529819 h 5920066"/>
              <a:gd name="connsiteX45" fmla="*/ 3442280 w 3442280"/>
              <a:gd name="connsiteY45" fmla="*/ 1569177 h 5920066"/>
              <a:gd name="connsiteX46" fmla="*/ 3442280 w 3442280"/>
              <a:gd name="connsiteY46" fmla="*/ 1583173 h 5920066"/>
              <a:gd name="connsiteX47" fmla="*/ 3442280 w 3442280"/>
              <a:gd name="connsiteY47" fmla="*/ 1594702 h 5920066"/>
              <a:gd name="connsiteX48" fmla="*/ 3442280 w 3442280"/>
              <a:gd name="connsiteY48" fmla="*/ 1651536 h 5920066"/>
              <a:gd name="connsiteX49" fmla="*/ 3442280 w 3442280"/>
              <a:gd name="connsiteY49" fmla="*/ 1670375 h 5920066"/>
              <a:gd name="connsiteX50" fmla="*/ 3442280 w 3442280"/>
              <a:gd name="connsiteY50" fmla="*/ 1696199 h 5920066"/>
              <a:gd name="connsiteX51" fmla="*/ 3442280 w 3442280"/>
              <a:gd name="connsiteY51" fmla="*/ 1757669 h 5920066"/>
              <a:gd name="connsiteX52" fmla="*/ 3442280 w 3442280"/>
              <a:gd name="connsiteY52" fmla="*/ 1779318 h 5920066"/>
              <a:gd name="connsiteX53" fmla="*/ 3442280 w 3442280"/>
              <a:gd name="connsiteY53" fmla="*/ 1823335 h 5920066"/>
              <a:gd name="connsiteX54" fmla="*/ 3442280 w 3442280"/>
              <a:gd name="connsiteY54" fmla="*/ 1843417 h 5920066"/>
              <a:gd name="connsiteX55" fmla="*/ 3442280 w 3442280"/>
              <a:gd name="connsiteY55" fmla="*/ 1857413 h 5920066"/>
              <a:gd name="connsiteX56" fmla="*/ 3442280 w 3442280"/>
              <a:gd name="connsiteY56" fmla="*/ 1965413 h 5920066"/>
              <a:gd name="connsiteX57" fmla="*/ 3442280 w 3442280"/>
              <a:gd name="connsiteY57" fmla="*/ 1970439 h 5920066"/>
              <a:gd name="connsiteX58" fmla="*/ 3442280 w 3442280"/>
              <a:gd name="connsiteY58" fmla="*/ 2008551 h 5920066"/>
              <a:gd name="connsiteX59" fmla="*/ 3442280 w 3442280"/>
              <a:gd name="connsiteY59" fmla="*/ 2053558 h 5920066"/>
              <a:gd name="connsiteX60" fmla="*/ 3442280 w 3442280"/>
              <a:gd name="connsiteY60" fmla="*/ 2097575 h 5920066"/>
              <a:gd name="connsiteX61" fmla="*/ 3442280 w 3442280"/>
              <a:gd name="connsiteY61" fmla="*/ 2123261 h 5920066"/>
              <a:gd name="connsiteX62" fmla="*/ 3442280 w 3442280"/>
              <a:gd name="connsiteY62" fmla="*/ 2239653 h 5920066"/>
              <a:gd name="connsiteX63" fmla="*/ 3442280 w 3442280"/>
              <a:gd name="connsiteY63" fmla="*/ 2257705 h 5920066"/>
              <a:gd name="connsiteX64" fmla="*/ 3442280 w 3442280"/>
              <a:gd name="connsiteY64" fmla="*/ 2282791 h 5920066"/>
              <a:gd name="connsiteX65" fmla="*/ 3442280 w 3442280"/>
              <a:gd name="connsiteY65" fmla="*/ 2297710 h 5920066"/>
              <a:gd name="connsiteX66" fmla="*/ 3442280 w 3442280"/>
              <a:gd name="connsiteY66" fmla="*/ 2397501 h 5920066"/>
              <a:gd name="connsiteX67" fmla="*/ 3442280 w 3442280"/>
              <a:gd name="connsiteY67" fmla="*/ 2489591 h 5920066"/>
              <a:gd name="connsiteX68" fmla="*/ 3442280 w 3442280"/>
              <a:gd name="connsiteY68" fmla="*/ 2527610 h 5920066"/>
              <a:gd name="connsiteX69" fmla="*/ 3442280 w 3442280"/>
              <a:gd name="connsiteY69" fmla="*/ 2531945 h 5920066"/>
              <a:gd name="connsiteX70" fmla="*/ 3442280 w 3442280"/>
              <a:gd name="connsiteY70" fmla="*/ 2571950 h 5920066"/>
              <a:gd name="connsiteX71" fmla="*/ 3442280 w 3442280"/>
              <a:gd name="connsiteY71" fmla="*/ 2699732 h 5920066"/>
              <a:gd name="connsiteX72" fmla="*/ 3442280 w 3442280"/>
              <a:gd name="connsiteY72" fmla="*/ 2763831 h 5920066"/>
              <a:gd name="connsiteX73" fmla="*/ 3442280 w 3442280"/>
              <a:gd name="connsiteY73" fmla="*/ 2801851 h 5920066"/>
              <a:gd name="connsiteX74" fmla="*/ 3442280 w 3442280"/>
              <a:gd name="connsiteY74" fmla="*/ 2819097 h 5920066"/>
              <a:gd name="connsiteX75" fmla="*/ 3442280 w 3442280"/>
              <a:gd name="connsiteY75" fmla="*/ 2928965 h 5920066"/>
              <a:gd name="connsiteX76" fmla="*/ 3442280 w 3442280"/>
              <a:gd name="connsiteY76" fmla="*/ 2973972 h 5920066"/>
              <a:gd name="connsiteX77" fmla="*/ 3442280 w 3442280"/>
              <a:gd name="connsiteY77" fmla="*/ 3093337 h 5920066"/>
              <a:gd name="connsiteX78" fmla="*/ 3442280 w 3442280"/>
              <a:gd name="connsiteY78" fmla="*/ 3132995 h 5920066"/>
              <a:gd name="connsiteX79" fmla="*/ 3442280 w 3442280"/>
              <a:gd name="connsiteY79" fmla="*/ 3178119 h 5920066"/>
              <a:gd name="connsiteX80" fmla="*/ 3442280 w 3442280"/>
              <a:gd name="connsiteY80" fmla="*/ 3203205 h 5920066"/>
              <a:gd name="connsiteX81" fmla="*/ 3442280 w 3442280"/>
              <a:gd name="connsiteY81" fmla="*/ 3407236 h 5920066"/>
              <a:gd name="connsiteX82" fmla="*/ 3442280 w 3442280"/>
              <a:gd name="connsiteY82" fmla="*/ 3448024 h 5920066"/>
              <a:gd name="connsiteX83" fmla="*/ 3442280 w 3442280"/>
              <a:gd name="connsiteY83" fmla="*/ 3452359 h 5920066"/>
              <a:gd name="connsiteX84" fmla="*/ 3442280 w 3442280"/>
              <a:gd name="connsiteY84" fmla="*/ 3470135 h 5920066"/>
              <a:gd name="connsiteX85" fmla="*/ 3442280 w 3442280"/>
              <a:gd name="connsiteY85" fmla="*/ 3722265 h 5920066"/>
              <a:gd name="connsiteX86" fmla="*/ 3442280 w 3442280"/>
              <a:gd name="connsiteY86" fmla="*/ 3739511 h 5920066"/>
              <a:gd name="connsiteX87" fmla="*/ 3442280 w 3442280"/>
              <a:gd name="connsiteY87" fmla="*/ 3744375 h 5920066"/>
              <a:gd name="connsiteX88" fmla="*/ 3442280 w 3442280"/>
              <a:gd name="connsiteY88" fmla="*/ 3831346 h 5920066"/>
              <a:gd name="connsiteX89" fmla="*/ 3442280 w 3442280"/>
              <a:gd name="connsiteY89" fmla="*/ 4013751 h 5920066"/>
              <a:gd name="connsiteX90" fmla="*/ 3442280 w 3442280"/>
              <a:gd name="connsiteY90" fmla="*/ 4053409 h 5920066"/>
              <a:gd name="connsiteX91" fmla="*/ 3442280 w 3442280"/>
              <a:gd name="connsiteY91" fmla="*/ 4105586 h 5920066"/>
              <a:gd name="connsiteX92" fmla="*/ 3442280 w 3442280"/>
              <a:gd name="connsiteY92" fmla="*/ 4217459 h 5920066"/>
              <a:gd name="connsiteX93" fmla="*/ 3442280 w 3442280"/>
              <a:gd name="connsiteY93" fmla="*/ 4327650 h 5920066"/>
              <a:gd name="connsiteX94" fmla="*/ 3442280 w 3442280"/>
              <a:gd name="connsiteY94" fmla="*/ 4390549 h 5920066"/>
              <a:gd name="connsiteX95" fmla="*/ 3442280 w 3442280"/>
              <a:gd name="connsiteY95" fmla="*/ 4491699 h 5920066"/>
              <a:gd name="connsiteX96" fmla="*/ 3442280 w 3442280"/>
              <a:gd name="connsiteY96" fmla="*/ 4629303 h 5920066"/>
              <a:gd name="connsiteX97" fmla="*/ 3442280 w 3442280"/>
              <a:gd name="connsiteY97" fmla="*/ 4664789 h 5920066"/>
              <a:gd name="connsiteX98" fmla="*/ 3442280 w 3442280"/>
              <a:gd name="connsiteY98" fmla="*/ 4751760 h 5920066"/>
              <a:gd name="connsiteX99" fmla="*/ 3442280 w 3442280"/>
              <a:gd name="connsiteY99" fmla="*/ 4903543 h 5920066"/>
              <a:gd name="connsiteX100" fmla="*/ 3442280 w 3442280"/>
              <a:gd name="connsiteY100" fmla="*/ 5026000 h 5920066"/>
              <a:gd name="connsiteX101" fmla="*/ 3442280 w 3442280"/>
              <a:gd name="connsiteY101" fmla="*/ 5137873 h 5920066"/>
              <a:gd name="connsiteX102" fmla="*/ 3442280 w 3442280"/>
              <a:gd name="connsiteY102" fmla="*/ 5412113 h 5920066"/>
              <a:gd name="connsiteX103" fmla="*/ 3442280 w 3442280"/>
              <a:gd name="connsiteY103" fmla="*/ 5549717 h 5920066"/>
              <a:gd name="connsiteX104" fmla="*/ 3442280 w 3442280"/>
              <a:gd name="connsiteY104" fmla="*/ 5823957 h 5920066"/>
              <a:gd name="connsiteX105" fmla="*/ 3361283 w 3442280"/>
              <a:gd name="connsiteY105" fmla="*/ 5918566 h 5920066"/>
              <a:gd name="connsiteX106" fmla="*/ 3346294 w 3442280"/>
              <a:gd name="connsiteY106" fmla="*/ 5920066 h 5920066"/>
              <a:gd name="connsiteX107" fmla="*/ 0 w 3442280"/>
              <a:gd name="connsiteY107" fmla="*/ 5920066 h 59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3442280" h="5920066">
                <a:moveTo>
                  <a:pt x="0" y="0"/>
                </a:moveTo>
                <a:lnTo>
                  <a:pt x="3346283" y="0"/>
                </a:lnTo>
                <a:cubicBezTo>
                  <a:pt x="3442280" y="0"/>
                  <a:pt x="3442280" y="96110"/>
                  <a:pt x="3442280" y="96110"/>
                </a:cubicBezTo>
                <a:cubicBezTo>
                  <a:pt x="3442280" y="96110"/>
                  <a:pt x="3442280" y="96110"/>
                  <a:pt x="3442280" y="335165"/>
                </a:cubicBezTo>
                <a:lnTo>
                  <a:pt x="3442280" y="370350"/>
                </a:lnTo>
                <a:cubicBezTo>
                  <a:pt x="3442280" y="370350"/>
                  <a:pt x="3442280" y="370350"/>
                  <a:pt x="3442280" y="379204"/>
                </a:cubicBezTo>
                <a:lnTo>
                  <a:pt x="3442280" y="400048"/>
                </a:lnTo>
                <a:lnTo>
                  <a:pt x="3442280" y="400232"/>
                </a:lnTo>
                <a:cubicBezTo>
                  <a:pt x="3442280" y="415173"/>
                  <a:pt x="3442280" y="437585"/>
                  <a:pt x="3442280" y="471202"/>
                </a:cubicBezTo>
                <a:lnTo>
                  <a:pt x="3442280" y="475721"/>
                </a:lnTo>
                <a:lnTo>
                  <a:pt x="3442280" y="508692"/>
                </a:lnTo>
                <a:cubicBezTo>
                  <a:pt x="3442280" y="522527"/>
                  <a:pt x="3442280" y="537744"/>
                  <a:pt x="3442280" y="554484"/>
                </a:cubicBezTo>
                <a:lnTo>
                  <a:pt x="3442280" y="563015"/>
                </a:lnTo>
                <a:lnTo>
                  <a:pt x="3442280" y="609405"/>
                </a:lnTo>
                <a:lnTo>
                  <a:pt x="3442280" y="662759"/>
                </a:lnTo>
                <a:lnTo>
                  <a:pt x="3442280" y="674288"/>
                </a:lnTo>
                <a:cubicBezTo>
                  <a:pt x="3442280" y="697668"/>
                  <a:pt x="3442280" y="722846"/>
                  <a:pt x="3442280" y="749961"/>
                </a:cubicBezTo>
                <a:lnTo>
                  <a:pt x="3442280" y="775785"/>
                </a:lnTo>
                <a:lnTo>
                  <a:pt x="3442280" y="837255"/>
                </a:lnTo>
                <a:lnTo>
                  <a:pt x="3442280" y="902921"/>
                </a:lnTo>
                <a:lnTo>
                  <a:pt x="3442280" y="936999"/>
                </a:lnTo>
                <a:lnTo>
                  <a:pt x="3442280" y="1016524"/>
                </a:lnTo>
                <a:cubicBezTo>
                  <a:pt x="3442280" y="1016524"/>
                  <a:pt x="3442280" y="1016524"/>
                  <a:pt x="3442280" y="1029131"/>
                </a:cubicBezTo>
                <a:lnTo>
                  <a:pt x="3442280" y="1044999"/>
                </a:lnTo>
                <a:lnTo>
                  <a:pt x="3442280" y="1046406"/>
                </a:lnTo>
                <a:lnTo>
                  <a:pt x="3442280" y="1050025"/>
                </a:lnTo>
                <a:lnTo>
                  <a:pt x="3442280" y="1074887"/>
                </a:lnTo>
                <a:cubicBezTo>
                  <a:pt x="3442280" y="1098232"/>
                  <a:pt x="3442280" y="1130916"/>
                  <a:pt x="3442280" y="1176672"/>
                </a:cubicBezTo>
                <a:lnTo>
                  <a:pt x="3442280" y="1177161"/>
                </a:lnTo>
                <a:lnTo>
                  <a:pt x="3442280" y="1202847"/>
                </a:lnTo>
                <a:lnTo>
                  <a:pt x="3442280" y="1255579"/>
                </a:lnTo>
                <a:lnTo>
                  <a:pt x="3442280" y="1290764"/>
                </a:lnTo>
                <a:cubicBezTo>
                  <a:pt x="3442280" y="1290764"/>
                  <a:pt x="3442280" y="1290764"/>
                  <a:pt x="3442280" y="1299618"/>
                </a:cubicBezTo>
                <a:lnTo>
                  <a:pt x="3442280" y="1319239"/>
                </a:lnTo>
                <a:lnTo>
                  <a:pt x="3442280" y="1320462"/>
                </a:lnTo>
                <a:lnTo>
                  <a:pt x="3442280" y="1320646"/>
                </a:lnTo>
                <a:cubicBezTo>
                  <a:pt x="3442280" y="1328117"/>
                  <a:pt x="3442280" y="1337455"/>
                  <a:pt x="3442280" y="1349128"/>
                </a:cubicBezTo>
                <a:lnTo>
                  <a:pt x="3442280" y="1377296"/>
                </a:lnTo>
                <a:lnTo>
                  <a:pt x="3442280" y="1391616"/>
                </a:lnTo>
                <a:lnTo>
                  <a:pt x="3442280" y="1396135"/>
                </a:lnTo>
                <a:lnTo>
                  <a:pt x="3442280" y="1429106"/>
                </a:lnTo>
                <a:cubicBezTo>
                  <a:pt x="3442280" y="1442941"/>
                  <a:pt x="3442280" y="1458158"/>
                  <a:pt x="3442280" y="1474898"/>
                </a:cubicBezTo>
                <a:lnTo>
                  <a:pt x="3442280" y="1477087"/>
                </a:lnTo>
                <a:lnTo>
                  <a:pt x="3442280" y="1483429"/>
                </a:lnTo>
                <a:lnTo>
                  <a:pt x="3442280" y="1529819"/>
                </a:lnTo>
                <a:lnTo>
                  <a:pt x="3442280" y="1569177"/>
                </a:lnTo>
                <a:lnTo>
                  <a:pt x="3442280" y="1583173"/>
                </a:lnTo>
                <a:lnTo>
                  <a:pt x="3442280" y="1594702"/>
                </a:lnTo>
                <a:lnTo>
                  <a:pt x="3442280" y="1651536"/>
                </a:lnTo>
                <a:lnTo>
                  <a:pt x="3442280" y="1670375"/>
                </a:lnTo>
                <a:lnTo>
                  <a:pt x="3442280" y="1696199"/>
                </a:lnTo>
                <a:lnTo>
                  <a:pt x="3442280" y="1757669"/>
                </a:lnTo>
                <a:lnTo>
                  <a:pt x="3442280" y="1779318"/>
                </a:lnTo>
                <a:lnTo>
                  <a:pt x="3442280" y="1823335"/>
                </a:lnTo>
                <a:lnTo>
                  <a:pt x="3442280" y="1843417"/>
                </a:lnTo>
                <a:lnTo>
                  <a:pt x="3442280" y="1857413"/>
                </a:lnTo>
                <a:lnTo>
                  <a:pt x="3442280" y="1965413"/>
                </a:lnTo>
                <a:lnTo>
                  <a:pt x="3442280" y="1970439"/>
                </a:lnTo>
                <a:lnTo>
                  <a:pt x="3442280" y="2008551"/>
                </a:lnTo>
                <a:lnTo>
                  <a:pt x="3442280" y="2053558"/>
                </a:lnTo>
                <a:lnTo>
                  <a:pt x="3442280" y="2097575"/>
                </a:lnTo>
                <a:lnTo>
                  <a:pt x="3442280" y="2123261"/>
                </a:lnTo>
                <a:lnTo>
                  <a:pt x="3442280" y="2239653"/>
                </a:lnTo>
                <a:lnTo>
                  <a:pt x="3442280" y="2257705"/>
                </a:lnTo>
                <a:lnTo>
                  <a:pt x="3442280" y="2282791"/>
                </a:lnTo>
                <a:lnTo>
                  <a:pt x="3442280" y="2297710"/>
                </a:lnTo>
                <a:lnTo>
                  <a:pt x="3442280" y="2397501"/>
                </a:lnTo>
                <a:lnTo>
                  <a:pt x="3442280" y="2489591"/>
                </a:lnTo>
                <a:lnTo>
                  <a:pt x="3442280" y="2527610"/>
                </a:lnTo>
                <a:lnTo>
                  <a:pt x="3442280" y="2531945"/>
                </a:lnTo>
                <a:lnTo>
                  <a:pt x="3442280" y="2571950"/>
                </a:lnTo>
                <a:lnTo>
                  <a:pt x="3442280" y="2699732"/>
                </a:lnTo>
                <a:lnTo>
                  <a:pt x="3442280" y="2763831"/>
                </a:lnTo>
                <a:lnTo>
                  <a:pt x="3442280" y="2801851"/>
                </a:lnTo>
                <a:lnTo>
                  <a:pt x="3442280" y="2819097"/>
                </a:lnTo>
                <a:lnTo>
                  <a:pt x="3442280" y="2928965"/>
                </a:lnTo>
                <a:lnTo>
                  <a:pt x="3442280" y="2973972"/>
                </a:lnTo>
                <a:lnTo>
                  <a:pt x="3442280" y="3093337"/>
                </a:lnTo>
                <a:lnTo>
                  <a:pt x="3442280" y="3132995"/>
                </a:lnTo>
                <a:lnTo>
                  <a:pt x="3442280" y="3178119"/>
                </a:lnTo>
                <a:lnTo>
                  <a:pt x="3442280" y="3203205"/>
                </a:lnTo>
                <a:lnTo>
                  <a:pt x="3442280" y="3407236"/>
                </a:lnTo>
                <a:lnTo>
                  <a:pt x="3442280" y="3448024"/>
                </a:lnTo>
                <a:lnTo>
                  <a:pt x="3442280" y="3452359"/>
                </a:lnTo>
                <a:lnTo>
                  <a:pt x="3442280" y="3470135"/>
                </a:lnTo>
                <a:lnTo>
                  <a:pt x="3442280" y="3722265"/>
                </a:lnTo>
                <a:lnTo>
                  <a:pt x="3442280" y="3739511"/>
                </a:lnTo>
                <a:lnTo>
                  <a:pt x="3442280" y="3744375"/>
                </a:lnTo>
                <a:lnTo>
                  <a:pt x="3442280" y="3831346"/>
                </a:lnTo>
                <a:lnTo>
                  <a:pt x="3442280" y="4013751"/>
                </a:lnTo>
                <a:lnTo>
                  <a:pt x="3442280" y="4053409"/>
                </a:lnTo>
                <a:lnTo>
                  <a:pt x="3442280" y="4105586"/>
                </a:lnTo>
                <a:lnTo>
                  <a:pt x="3442280" y="4217459"/>
                </a:lnTo>
                <a:lnTo>
                  <a:pt x="3442280" y="4327650"/>
                </a:lnTo>
                <a:lnTo>
                  <a:pt x="3442280" y="4390549"/>
                </a:lnTo>
                <a:lnTo>
                  <a:pt x="3442280" y="4491699"/>
                </a:lnTo>
                <a:lnTo>
                  <a:pt x="3442280" y="4629303"/>
                </a:lnTo>
                <a:lnTo>
                  <a:pt x="3442280" y="4664789"/>
                </a:lnTo>
                <a:lnTo>
                  <a:pt x="3442280" y="4751760"/>
                </a:lnTo>
                <a:lnTo>
                  <a:pt x="3442280" y="4903543"/>
                </a:lnTo>
                <a:lnTo>
                  <a:pt x="3442280" y="5026000"/>
                </a:lnTo>
                <a:lnTo>
                  <a:pt x="3442280" y="5137873"/>
                </a:lnTo>
                <a:lnTo>
                  <a:pt x="3442280" y="5412113"/>
                </a:lnTo>
                <a:lnTo>
                  <a:pt x="3442280" y="5549717"/>
                </a:lnTo>
                <a:lnTo>
                  <a:pt x="3442280" y="5823957"/>
                </a:lnTo>
                <a:cubicBezTo>
                  <a:pt x="3442280" y="5896040"/>
                  <a:pt x="3388282" y="5914060"/>
                  <a:pt x="3361283" y="5918566"/>
                </a:cubicBezTo>
                <a:lnTo>
                  <a:pt x="3346294" y="5920066"/>
                </a:lnTo>
                <a:lnTo>
                  <a:pt x="0" y="5920066"/>
                </a:lnTo>
                <a:close/>
              </a:path>
            </a:pathLst>
          </a:custGeom>
          <a:solidFill>
            <a:srgbClr val="EBEBEB">
              <a:alpha val="10000"/>
            </a:srgbClr>
          </a:solidFill>
        </p:spPr>
        <p:txBody>
          <a:bodyPr wrap="square" lIns="360000" tIns="36000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45575" y="280733"/>
            <a:ext cx="677862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94005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806" userDrawn="1">
          <p15:clr>
            <a:srgbClr val="FBAE40"/>
          </p15:clr>
        </p15:guide>
        <p15:guide id="2" pos="532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 bwMode="gray">
          <a:xfrm>
            <a:off x="696912" y="1201147"/>
            <a:ext cx="11199600" cy="4999652"/>
          </a:xfrm>
          <a:custGeom>
            <a:avLst/>
            <a:gdLst>
              <a:gd name="connsiteX0" fmla="*/ 95997 w 11199600"/>
              <a:gd name="connsiteY0" fmla="*/ 0 h 4999652"/>
              <a:gd name="connsiteX1" fmla="*/ 11103603 w 11199600"/>
              <a:gd name="connsiteY1" fmla="*/ 0 h 4999652"/>
              <a:gd name="connsiteX2" fmla="*/ 11199600 w 11199600"/>
              <a:gd name="connsiteY2" fmla="*/ 96110 h 4999652"/>
              <a:gd name="connsiteX3" fmla="*/ 11199600 w 11199600"/>
              <a:gd name="connsiteY3" fmla="*/ 335165 h 4999652"/>
              <a:gd name="connsiteX4" fmla="*/ 11199600 w 11199600"/>
              <a:gd name="connsiteY4" fmla="*/ 370350 h 4999652"/>
              <a:gd name="connsiteX5" fmla="*/ 11199600 w 11199600"/>
              <a:gd name="connsiteY5" fmla="*/ 379204 h 4999652"/>
              <a:gd name="connsiteX6" fmla="*/ 11199600 w 11199600"/>
              <a:gd name="connsiteY6" fmla="*/ 400048 h 4999652"/>
              <a:gd name="connsiteX7" fmla="*/ 11199600 w 11199600"/>
              <a:gd name="connsiteY7" fmla="*/ 400232 h 4999652"/>
              <a:gd name="connsiteX8" fmla="*/ 11199600 w 11199600"/>
              <a:gd name="connsiteY8" fmla="*/ 471202 h 4999652"/>
              <a:gd name="connsiteX9" fmla="*/ 11199600 w 11199600"/>
              <a:gd name="connsiteY9" fmla="*/ 475721 h 4999652"/>
              <a:gd name="connsiteX10" fmla="*/ 11199600 w 11199600"/>
              <a:gd name="connsiteY10" fmla="*/ 508692 h 4999652"/>
              <a:gd name="connsiteX11" fmla="*/ 11199600 w 11199600"/>
              <a:gd name="connsiteY11" fmla="*/ 554484 h 4999652"/>
              <a:gd name="connsiteX12" fmla="*/ 11199600 w 11199600"/>
              <a:gd name="connsiteY12" fmla="*/ 563015 h 4999652"/>
              <a:gd name="connsiteX13" fmla="*/ 11199600 w 11199600"/>
              <a:gd name="connsiteY13" fmla="*/ 609405 h 4999652"/>
              <a:gd name="connsiteX14" fmla="*/ 11199600 w 11199600"/>
              <a:gd name="connsiteY14" fmla="*/ 662759 h 4999652"/>
              <a:gd name="connsiteX15" fmla="*/ 11199600 w 11199600"/>
              <a:gd name="connsiteY15" fmla="*/ 674288 h 4999652"/>
              <a:gd name="connsiteX16" fmla="*/ 11199600 w 11199600"/>
              <a:gd name="connsiteY16" fmla="*/ 749961 h 4999652"/>
              <a:gd name="connsiteX17" fmla="*/ 11199600 w 11199600"/>
              <a:gd name="connsiteY17" fmla="*/ 775785 h 4999652"/>
              <a:gd name="connsiteX18" fmla="*/ 11199600 w 11199600"/>
              <a:gd name="connsiteY18" fmla="*/ 837255 h 4999652"/>
              <a:gd name="connsiteX19" fmla="*/ 11199600 w 11199600"/>
              <a:gd name="connsiteY19" fmla="*/ 902921 h 4999652"/>
              <a:gd name="connsiteX20" fmla="*/ 11199600 w 11199600"/>
              <a:gd name="connsiteY20" fmla="*/ 936999 h 4999652"/>
              <a:gd name="connsiteX21" fmla="*/ 11199600 w 11199600"/>
              <a:gd name="connsiteY21" fmla="*/ 1016524 h 4999652"/>
              <a:gd name="connsiteX22" fmla="*/ 11199600 w 11199600"/>
              <a:gd name="connsiteY22" fmla="*/ 1029131 h 4999652"/>
              <a:gd name="connsiteX23" fmla="*/ 11199600 w 11199600"/>
              <a:gd name="connsiteY23" fmla="*/ 1044999 h 4999652"/>
              <a:gd name="connsiteX24" fmla="*/ 11199600 w 11199600"/>
              <a:gd name="connsiteY24" fmla="*/ 1046406 h 4999652"/>
              <a:gd name="connsiteX25" fmla="*/ 11199600 w 11199600"/>
              <a:gd name="connsiteY25" fmla="*/ 1050025 h 4999652"/>
              <a:gd name="connsiteX26" fmla="*/ 11199600 w 11199600"/>
              <a:gd name="connsiteY26" fmla="*/ 1074887 h 4999652"/>
              <a:gd name="connsiteX27" fmla="*/ 11199600 w 11199600"/>
              <a:gd name="connsiteY27" fmla="*/ 1176672 h 4999652"/>
              <a:gd name="connsiteX28" fmla="*/ 11199600 w 11199600"/>
              <a:gd name="connsiteY28" fmla="*/ 1177161 h 4999652"/>
              <a:gd name="connsiteX29" fmla="*/ 11199600 w 11199600"/>
              <a:gd name="connsiteY29" fmla="*/ 1202847 h 4999652"/>
              <a:gd name="connsiteX30" fmla="*/ 11199600 w 11199600"/>
              <a:gd name="connsiteY30" fmla="*/ 1208224 h 4999652"/>
              <a:gd name="connsiteX31" fmla="*/ 11199600 w 11199600"/>
              <a:gd name="connsiteY31" fmla="*/ 1255579 h 4999652"/>
              <a:gd name="connsiteX32" fmla="*/ 11199600 w 11199600"/>
              <a:gd name="connsiteY32" fmla="*/ 1290764 h 4999652"/>
              <a:gd name="connsiteX33" fmla="*/ 11199600 w 11199600"/>
              <a:gd name="connsiteY33" fmla="*/ 1299618 h 4999652"/>
              <a:gd name="connsiteX34" fmla="*/ 11199600 w 11199600"/>
              <a:gd name="connsiteY34" fmla="*/ 1319238 h 4999652"/>
              <a:gd name="connsiteX35" fmla="*/ 11199600 w 11199600"/>
              <a:gd name="connsiteY35" fmla="*/ 1319239 h 4999652"/>
              <a:gd name="connsiteX36" fmla="*/ 11199600 w 11199600"/>
              <a:gd name="connsiteY36" fmla="*/ 1320462 h 4999652"/>
              <a:gd name="connsiteX37" fmla="*/ 11199600 w 11199600"/>
              <a:gd name="connsiteY37" fmla="*/ 1320646 h 4999652"/>
              <a:gd name="connsiteX38" fmla="*/ 11199600 w 11199600"/>
              <a:gd name="connsiteY38" fmla="*/ 1337290 h 4999652"/>
              <a:gd name="connsiteX39" fmla="*/ 11199600 w 11199600"/>
              <a:gd name="connsiteY39" fmla="*/ 1349128 h 4999652"/>
              <a:gd name="connsiteX40" fmla="*/ 11199600 w 11199600"/>
              <a:gd name="connsiteY40" fmla="*/ 1362376 h 4999652"/>
              <a:gd name="connsiteX41" fmla="*/ 11199600 w 11199600"/>
              <a:gd name="connsiteY41" fmla="*/ 1377295 h 4999652"/>
              <a:gd name="connsiteX42" fmla="*/ 11199600 w 11199600"/>
              <a:gd name="connsiteY42" fmla="*/ 1377296 h 4999652"/>
              <a:gd name="connsiteX43" fmla="*/ 11199600 w 11199600"/>
              <a:gd name="connsiteY43" fmla="*/ 1391616 h 4999652"/>
              <a:gd name="connsiteX44" fmla="*/ 11199600 w 11199600"/>
              <a:gd name="connsiteY44" fmla="*/ 1396135 h 4999652"/>
              <a:gd name="connsiteX45" fmla="*/ 11199600 w 11199600"/>
              <a:gd name="connsiteY45" fmla="*/ 1429106 h 4999652"/>
              <a:gd name="connsiteX46" fmla="*/ 11199600 w 11199600"/>
              <a:gd name="connsiteY46" fmla="*/ 1474898 h 4999652"/>
              <a:gd name="connsiteX47" fmla="*/ 11199600 w 11199600"/>
              <a:gd name="connsiteY47" fmla="*/ 1477086 h 4999652"/>
              <a:gd name="connsiteX48" fmla="*/ 11199600 w 11199600"/>
              <a:gd name="connsiteY48" fmla="*/ 1477087 h 4999652"/>
              <a:gd name="connsiteX49" fmla="*/ 11199600 w 11199600"/>
              <a:gd name="connsiteY49" fmla="*/ 1483429 h 4999652"/>
              <a:gd name="connsiteX50" fmla="*/ 11199600 w 11199600"/>
              <a:gd name="connsiteY50" fmla="*/ 1529819 h 4999652"/>
              <a:gd name="connsiteX51" fmla="*/ 11199600 w 11199600"/>
              <a:gd name="connsiteY51" fmla="*/ 1569176 h 4999652"/>
              <a:gd name="connsiteX52" fmla="*/ 11199600 w 11199600"/>
              <a:gd name="connsiteY52" fmla="*/ 1569177 h 4999652"/>
              <a:gd name="connsiteX53" fmla="*/ 11199600 w 11199600"/>
              <a:gd name="connsiteY53" fmla="*/ 1583173 h 4999652"/>
              <a:gd name="connsiteX54" fmla="*/ 11199600 w 11199600"/>
              <a:gd name="connsiteY54" fmla="*/ 1594702 h 4999652"/>
              <a:gd name="connsiteX55" fmla="*/ 11199600 w 11199600"/>
              <a:gd name="connsiteY55" fmla="*/ 1607195 h 4999652"/>
              <a:gd name="connsiteX56" fmla="*/ 11199600 w 11199600"/>
              <a:gd name="connsiteY56" fmla="*/ 1611530 h 4999652"/>
              <a:gd name="connsiteX57" fmla="*/ 11199600 w 11199600"/>
              <a:gd name="connsiteY57" fmla="*/ 1651535 h 4999652"/>
              <a:gd name="connsiteX58" fmla="*/ 11199600 w 11199600"/>
              <a:gd name="connsiteY58" fmla="*/ 1651536 h 4999652"/>
              <a:gd name="connsiteX59" fmla="*/ 11199600 w 11199600"/>
              <a:gd name="connsiteY59" fmla="*/ 1670375 h 4999652"/>
              <a:gd name="connsiteX60" fmla="*/ 11199600 w 11199600"/>
              <a:gd name="connsiteY60" fmla="*/ 1696199 h 4999652"/>
              <a:gd name="connsiteX61" fmla="*/ 11199600 w 11199600"/>
              <a:gd name="connsiteY61" fmla="*/ 1757669 h 4999652"/>
              <a:gd name="connsiteX62" fmla="*/ 11199600 w 11199600"/>
              <a:gd name="connsiteY62" fmla="*/ 1779317 h 4999652"/>
              <a:gd name="connsiteX63" fmla="*/ 11199600 w 11199600"/>
              <a:gd name="connsiteY63" fmla="*/ 1779318 h 4999652"/>
              <a:gd name="connsiteX64" fmla="*/ 11199600 w 11199600"/>
              <a:gd name="connsiteY64" fmla="*/ 1823335 h 4999652"/>
              <a:gd name="connsiteX65" fmla="*/ 11199600 w 11199600"/>
              <a:gd name="connsiteY65" fmla="*/ 1843416 h 4999652"/>
              <a:gd name="connsiteX66" fmla="*/ 11199600 w 11199600"/>
              <a:gd name="connsiteY66" fmla="*/ 1843417 h 4999652"/>
              <a:gd name="connsiteX67" fmla="*/ 11199600 w 11199600"/>
              <a:gd name="connsiteY67" fmla="*/ 1857413 h 4999652"/>
              <a:gd name="connsiteX68" fmla="*/ 11199600 w 11199600"/>
              <a:gd name="connsiteY68" fmla="*/ 1881436 h 4999652"/>
              <a:gd name="connsiteX69" fmla="*/ 11199600 w 11199600"/>
              <a:gd name="connsiteY69" fmla="*/ 1898682 h 4999652"/>
              <a:gd name="connsiteX70" fmla="*/ 11199600 w 11199600"/>
              <a:gd name="connsiteY70" fmla="*/ 1965413 h 4999652"/>
              <a:gd name="connsiteX71" fmla="*/ 11199600 w 11199600"/>
              <a:gd name="connsiteY71" fmla="*/ 1970439 h 4999652"/>
              <a:gd name="connsiteX72" fmla="*/ 11199600 w 11199600"/>
              <a:gd name="connsiteY72" fmla="*/ 2008550 h 4999652"/>
              <a:gd name="connsiteX73" fmla="*/ 11199600 w 11199600"/>
              <a:gd name="connsiteY73" fmla="*/ 2008551 h 4999652"/>
              <a:gd name="connsiteX74" fmla="*/ 11199600 w 11199600"/>
              <a:gd name="connsiteY74" fmla="*/ 2053557 h 4999652"/>
              <a:gd name="connsiteX75" fmla="*/ 11199600 w 11199600"/>
              <a:gd name="connsiteY75" fmla="*/ 2053558 h 4999652"/>
              <a:gd name="connsiteX76" fmla="*/ 11199600 w 11199600"/>
              <a:gd name="connsiteY76" fmla="*/ 2097575 h 4999652"/>
              <a:gd name="connsiteX77" fmla="*/ 11199600 w 11199600"/>
              <a:gd name="connsiteY77" fmla="*/ 2123261 h 4999652"/>
              <a:gd name="connsiteX78" fmla="*/ 11199600 w 11199600"/>
              <a:gd name="connsiteY78" fmla="*/ 2172922 h 4999652"/>
              <a:gd name="connsiteX79" fmla="*/ 11199600 w 11199600"/>
              <a:gd name="connsiteY79" fmla="*/ 2212580 h 4999652"/>
              <a:gd name="connsiteX80" fmla="*/ 11199600 w 11199600"/>
              <a:gd name="connsiteY80" fmla="*/ 2239653 h 4999652"/>
              <a:gd name="connsiteX81" fmla="*/ 11199600 w 11199600"/>
              <a:gd name="connsiteY81" fmla="*/ 2257704 h 4999652"/>
              <a:gd name="connsiteX82" fmla="*/ 11199600 w 11199600"/>
              <a:gd name="connsiteY82" fmla="*/ 2257705 h 4999652"/>
              <a:gd name="connsiteX83" fmla="*/ 11199600 w 11199600"/>
              <a:gd name="connsiteY83" fmla="*/ 2282790 h 4999652"/>
              <a:gd name="connsiteX84" fmla="*/ 11199600 w 11199600"/>
              <a:gd name="connsiteY84" fmla="*/ 2282791 h 4999652"/>
              <a:gd name="connsiteX85" fmla="*/ 11199600 w 11199600"/>
              <a:gd name="connsiteY85" fmla="*/ 2297710 h 4999652"/>
              <a:gd name="connsiteX86" fmla="*/ 11199600 w 11199600"/>
              <a:gd name="connsiteY86" fmla="*/ 2397501 h 4999652"/>
              <a:gd name="connsiteX87" fmla="*/ 11199600 w 11199600"/>
              <a:gd name="connsiteY87" fmla="*/ 2486821 h 4999652"/>
              <a:gd name="connsiteX88" fmla="*/ 11199600 w 11199600"/>
              <a:gd name="connsiteY88" fmla="*/ 2489591 h 4999652"/>
              <a:gd name="connsiteX89" fmla="*/ 11199600 w 11199600"/>
              <a:gd name="connsiteY89" fmla="*/ 2527609 h 4999652"/>
              <a:gd name="connsiteX90" fmla="*/ 11199600 w 11199600"/>
              <a:gd name="connsiteY90" fmla="*/ 2527610 h 4999652"/>
              <a:gd name="connsiteX91" fmla="*/ 11199600 w 11199600"/>
              <a:gd name="connsiteY91" fmla="*/ 2531944 h 4999652"/>
              <a:gd name="connsiteX92" fmla="*/ 11199600 w 11199600"/>
              <a:gd name="connsiteY92" fmla="*/ 2531945 h 4999652"/>
              <a:gd name="connsiteX93" fmla="*/ 11199600 w 11199600"/>
              <a:gd name="connsiteY93" fmla="*/ 2549720 h 4999652"/>
              <a:gd name="connsiteX94" fmla="*/ 11199600 w 11199600"/>
              <a:gd name="connsiteY94" fmla="*/ 2571950 h 4999652"/>
              <a:gd name="connsiteX95" fmla="*/ 11199600 w 11199600"/>
              <a:gd name="connsiteY95" fmla="*/ 2699732 h 4999652"/>
              <a:gd name="connsiteX96" fmla="*/ 11199600 w 11199600"/>
              <a:gd name="connsiteY96" fmla="*/ 2763831 h 4999652"/>
              <a:gd name="connsiteX97" fmla="*/ 11199600 w 11199600"/>
              <a:gd name="connsiteY97" fmla="*/ 2790282 h 4999652"/>
              <a:gd name="connsiteX98" fmla="*/ 11199600 w 11199600"/>
              <a:gd name="connsiteY98" fmla="*/ 2801850 h 4999652"/>
              <a:gd name="connsiteX99" fmla="*/ 11199600 w 11199600"/>
              <a:gd name="connsiteY99" fmla="*/ 2819096 h 4999652"/>
              <a:gd name="connsiteX100" fmla="*/ 11199600 w 11199600"/>
              <a:gd name="connsiteY100" fmla="*/ 2823960 h 4999652"/>
              <a:gd name="connsiteX101" fmla="*/ 11199600 w 11199600"/>
              <a:gd name="connsiteY101" fmla="*/ 2910931 h 4999652"/>
              <a:gd name="connsiteX102" fmla="*/ 11199600 w 11199600"/>
              <a:gd name="connsiteY102" fmla="*/ 3093336 h 4999652"/>
              <a:gd name="connsiteX103" fmla="*/ 11199600 w 11199600"/>
              <a:gd name="connsiteY103" fmla="*/ 3132994 h 4999652"/>
              <a:gd name="connsiteX104" fmla="*/ 11199600 w 11199600"/>
              <a:gd name="connsiteY104" fmla="*/ 3185171 h 4999652"/>
              <a:gd name="connsiteX105" fmla="*/ 11199600 w 11199600"/>
              <a:gd name="connsiteY105" fmla="*/ 3297044 h 4999652"/>
              <a:gd name="connsiteX106" fmla="*/ 11199600 w 11199600"/>
              <a:gd name="connsiteY106" fmla="*/ 3407235 h 4999652"/>
              <a:gd name="connsiteX107" fmla="*/ 11199600 w 11199600"/>
              <a:gd name="connsiteY107" fmla="*/ 3470134 h 4999652"/>
              <a:gd name="connsiteX108" fmla="*/ 11199600 w 11199600"/>
              <a:gd name="connsiteY108" fmla="*/ 3571284 h 4999652"/>
              <a:gd name="connsiteX109" fmla="*/ 11199600 w 11199600"/>
              <a:gd name="connsiteY109" fmla="*/ 3708888 h 4999652"/>
              <a:gd name="connsiteX110" fmla="*/ 11199600 w 11199600"/>
              <a:gd name="connsiteY110" fmla="*/ 3744374 h 4999652"/>
              <a:gd name="connsiteX111" fmla="*/ 11199600 w 11199600"/>
              <a:gd name="connsiteY111" fmla="*/ 3831345 h 4999652"/>
              <a:gd name="connsiteX112" fmla="*/ 11199600 w 11199600"/>
              <a:gd name="connsiteY112" fmla="*/ 3983128 h 4999652"/>
              <a:gd name="connsiteX113" fmla="*/ 11199600 w 11199600"/>
              <a:gd name="connsiteY113" fmla="*/ 4105585 h 4999652"/>
              <a:gd name="connsiteX114" fmla="*/ 11199600 w 11199600"/>
              <a:gd name="connsiteY114" fmla="*/ 4217458 h 4999652"/>
              <a:gd name="connsiteX115" fmla="*/ 11199600 w 11199600"/>
              <a:gd name="connsiteY115" fmla="*/ 4491698 h 4999652"/>
              <a:gd name="connsiteX116" fmla="*/ 11199600 w 11199600"/>
              <a:gd name="connsiteY116" fmla="*/ 4629302 h 4999652"/>
              <a:gd name="connsiteX117" fmla="*/ 11199600 w 11199600"/>
              <a:gd name="connsiteY117" fmla="*/ 4903542 h 4999652"/>
              <a:gd name="connsiteX118" fmla="*/ 11103603 w 11199600"/>
              <a:gd name="connsiteY118" fmla="*/ 4999652 h 4999652"/>
              <a:gd name="connsiteX119" fmla="*/ 95997 w 11199600"/>
              <a:gd name="connsiteY119" fmla="*/ 4999652 h 4999652"/>
              <a:gd name="connsiteX120" fmla="*/ 0 w 11199600"/>
              <a:gd name="connsiteY120" fmla="*/ 4903542 h 4999652"/>
              <a:gd name="connsiteX121" fmla="*/ 0 w 11199600"/>
              <a:gd name="connsiteY121" fmla="*/ 4899807 h 4999652"/>
              <a:gd name="connsiteX122" fmla="*/ 0 w 11199600"/>
              <a:gd name="connsiteY122" fmla="*/ 4890936 h 4999652"/>
              <a:gd name="connsiteX123" fmla="*/ 0 w 11199600"/>
              <a:gd name="connsiteY123" fmla="*/ 4873660 h 4999652"/>
              <a:gd name="connsiteX124" fmla="*/ 0 w 11199600"/>
              <a:gd name="connsiteY124" fmla="*/ 4845179 h 4999652"/>
              <a:gd name="connsiteX125" fmla="*/ 0 w 11199600"/>
              <a:gd name="connsiteY125" fmla="*/ 4802691 h 4999652"/>
              <a:gd name="connsiteX126" fmla="*/ 0 w 11199600"/>
              <a:gd name="connsiteY126" fmla="*/ 4743394 h 4999652"/>
              <a:gd name="connsiteX127" fmla="*/ 0 w 11199600"/>
              <a:gd name="connsiteY127" fmla="*/ 4664487 h 4999652"/>
              <a:gd name="connsiteX128" fmla="*/ 0 w 11199600"/>
              <a:gd name="connsiteY128" fmla="*/ 4629302 h 4999652"/>
              <a:gd name="connsiteX129" fmla="*/ 0 w 11199600"/>
              <a:gd name="connsiteY129" fmla="*/ 4628196 h 4999652"/>
              <a:gd name="connsiteX130" fmla="*/ 0 w 11199600"/>
              <a:gd name="connsiteY130" fmla="*/ 4620448 h 4999652"/>
              <a:gd name="connsiteX131" fmla="*/ 0 w 11199600"/>
              <a:gd name="connsiteY131" fmla="*/ 4599605 h 4999652"/>
              <a:gd name="connsiteX132" fmla="*/ 0 w 11199600"/>
              <a:gd name="connsiteY132" fmla="*/ 4599420 h 4999652"/>
              <a:gd name="connsiteX133" fmla="*/ 0 w 11199600"/>
              <a:gd name="connsiteY133" fmla="*/ 4558471 h 4999652"/>
              <a:gd name="connsiteX134" fmla="*/ 0 w 11199600"/>
              <a:gd name="connsiteY134" fmla="*/ 4528451 h 4999652"/>
              <a:gd name="connsiteX135" fmla="*/ 0 w 11199600"/>
              <a:gd name="connsiteY135" fmla="*/ 4523932 h 4999652"/>
              <a:gd name="connsiteX136" fmla="*/ 0 w 11199600"/>
              <a:gd name="connsiteY136" fmla="*/ 4490960 h 4999652"/>
              <a:gd name="connsiteX137" fmla="*/ 0 w 11199600"/>
              <a:gd name="connsiteY137" fmla="*/ 4445169 h 4999652"/>
              <a:gd name="connsiteX138" fmla="*/ 0 w 11199600"/>
              <a:gd name="connsiteY138" fmla="*/ 4436638 h 4999652"/>
              <a:gd name="connsiteX139" fmla="*/ 0 w 11199600"/>
              <a:gd name="connsiteY139" fmla="*/ 4390247 h 4999652"/>
              <a:gd name="connsiteX140" fmla="*/ 0 w 11199600"/>
              <a:gd name="connsiteY140" fmla="*/ 4336893 h 4999652"/>
              <a:gd name="connsiteX141" fmla="*/ 0 w 11199600"/>
              <a:gd name="connsiteY141" fmla="*/ 4325365 h 4999652"/>
              <a:gd name="connsiteX142" fmla="*/ 0 w 11199600"/>
              <a:gd name="connsiteY142" fmla="*/ 4249692 h 4999652"/>
              <a:gd name="connsiteX143" fmla="*/ 0 w 11199600"/>
              <a:gd name="connsiteY143" fmla="*/ 4223868 h 4999652"/>
              <a:gd name="connsiteX144" fmla="*/ 0 w 11199600"/>
              <a:gd name="connsiteY144" fmla="*/ 4162398 h 4999652"/>
              <a:gd name="connsiteX145" fmla="*/ 0 w 11199600"/>
              <a:gd name="connsiteY145" fmla="*/ 4096731 h 4999652"/>
              <a:gd name="connsiteX146" fmla="*/ 0 w 11199600"/>
              <a:gd name="connsiteY146" fmla="*/ 4062653 h 4999652"/>
              <a:gd name="connsiteX147" fmla="*/ 0 w 11199600"/>
              <a:gd name="connsiteY147" fmla="*/ 3983128 h 4999652"/>
              <a:gd name="connsiteX148" fmla="*/ 0 w 11199600"/>
              <a:gd name="connsiteY148" fmla="*/ 3979393 h 4999652"/>
              <a:gd name="connsiteX149" fmla="*/ 0 w 11199600"/>
              <a:gd name="connsiteY149" fmla="*/ 3970522 h 4999652"/>
              <a:gd name="connsiteX150" fmla="*/ 0 w 11199600"/>
              <a:gd name="connsiteY150" fmla="*/ 3954654 h 4999652"/>
              <a:gd name="connsiteX151" fmla="*/ 0 w 11199600"/>
              <a:gd name="connsiteY151" fmla="*/ 3953246 h 4999652"/>
              <a:gd name="connsiteX152" fmla="*/ 0 w 11199600"/>
              <a:gd name="connsiteY152" fmla="*/ 3949628 h 4999652"/>
              <a:gd name="connsiteX153" fmla="*/ 0 w 11199600"/>
              <a:gd name="connsiteY153" fmla="*/ 3924765 h 4999652"/>
              <a:gd name="connsiteX154" fmla="*/ 0 w 11199600"/>
              <a:gd name="connsiteY154" fmla="*/ 3882277 h 4999652"/>
              <a:gd name="connsiteX155" fmla="*/ 0 w 11199600"/>
              <a:gd name="connsiteY155" fmla="*/ 3822980 h 4999652"/>
              <a:gd name="connsiteX156" fmla="*/ 0 w 11199600"/>
              <a:gd name="connsiteY156" fmla="*/ 3822491 h 4999652"/>
              <a:gd name="connsiteX157" fmla="*/ 0 w 11199600"/>
              <a:gd name="connsiteY157" fmla="*/ 3796806 h 4999652"/>
              <a:gd name="connsiteX158" fmla="*/ 0 w 11199600"/>
              <a:gd name="connsiteY158" fmla="*/ 3744073 h 4999652"/>
              <a:gd name="connsiteX159" fmla="*/ 0 w 11199600"/>
              <a:gd name="connsiteY159" fmla="*/ 3708888 h 4999652"/>
              <a:gd name="connsiteX160" fmla="*/ 0 w 11199600"/>
              <a:gd name="connsiteY160" fmla="*/ 3707782 h 4999652"/>
              <a:gd name="connsiteX161" fmla="*/ 0 w 11199600"/>
              <a:gd name="connsiteY161" fmla="*/ 3700034 h 4999652"/>
              <a:gd name="connsiteX162" fmla="*/ 0 w 11199600"/>
              <a:gd name="connsiteY162" fmla="*/ 3680414 h 4999652"/>
              <a:gd name="connsiteX163" fmla="*/ 0 w 11199600"/>
              <a:gd name="connsiteY163" fmla="*/ 3679191 h 4999652"/>
              <a:gd name="connsiteX164" fmla="*/ 0 w 11199600"/>
              <a:gd name="connsiteY164" fmla="*/ 3679006 h 4999652"/>
              <a:gd name="connsiteX165" fmla="*/ 0 w 11199600"/>
              <a:gd name="connsiteY165" fmla="*/ 3638057 h 4999652"/>
              <a:gd name="connsiteX166" fmla="*/ 0 w 11199600"/>
              <a:gd name="connsiteY166" fmla="*/ 3622356 h 4999652"/>
              <a:gd name="connsiteX167" fmla="*/ 0 w 11199600"/>
              <a:gd name="connsiteY167" fmla="*/ 3608037 h 4999652"/>
              <a:gd name="connsiteX168" fmla="*/ 0 w 11199600"/>
              <a:gd name="connsiteY168" fmla="*/ 3603518 h 4999652"/>
              <a:gd name="connsiteX169" fmla="*/ 0 w 11199600"/>
              <a:gd name="connsiteY169" fmla="*/ 3570546 h 4999652"/>
              <a:gd name="connsiteX170" fmla="*/ 0 w 11199600"/>
              <a:gd name="connsiteY170" fmla="*/ 3524755 h 4999652"/>
              <a:gd name="connsiteX171" fmla="*/ 0 w 11199600"/>
              <a:gd name="connsiteY171" fmla="*/ 3522566 h 4999652"/>
              <a:gd name="connsiteX172" fmla="*/ 0 w 11199600"/>
              <a:gd name="connsiteY172" fmla="*/ 3516224 h 4999652"/>
              <a:gd name="connsiteX173" fmla="*/ 0 w 11199600"/>
              <a:gd name="connsiteY173" fmla="*/ 3469833 h 4999652"/>
              <a:gd name="connsiteX174" fmla="*/ 0 w 11199600"/>
              <a:gd name="connsiteY174" fmla="*/ 3430476 h 4999652"/>
              <a:gd name="connsiteX175" fmla="*/ 0 w 11199600"/>
              <a:gd name="connsiteY175" fmla="*/ 3416479 h 4999652"/>
              <a:gd name="connsiteX176" fmla="*/ 0 w 11199600"/>
              <a:gd name="connsiteY176" fmla="*/ 3404951 h 4999652"/>
              <a:gd name="connsiteX177" fmla="*/ 0 w 11199600"/>
              <a:gd name="connsiteY177" fmla="*/ 3348116 h 4999652"/>
              <a:gd name="connsiteX178" fmla="*/ 0 w 11199600"/>
              <a:gd name="connsiteY178" fmla="*/ 3329278 h 4999652"/>
              <a:gd name="connsiteX179" fmla="*/ 0 w 11199600"/>
              <a:gd name="connsiteY179" fmla="*/ 3303454 h 4999652"/>
              <a:gd name="connsiteX180" fmla="*/ 0 w 11199600"/>
              <a:gd name="connsiteY180" fmla="*/ 3241984 h 4999652"/>
              <a:gd name="connsiteX181" fmla="*/ 0 w 11199600"/>
              <a:gd name="connsiteY181" fmla="*/ 3220334 h 4999652"/>
              <a:gd name="connsiteX182" fmla="*/ 0 w 11199600"/>
              <a:gd name="connsiteY182" fmla="*/ 3176317 h 4999652"/>
              <a:gd name="connsiteX183" fmla="*/ 0 w 11199600"/>
              <a:gd name="connsiteY183" fmla="*/ 3156236 h 4999652"/>
              <a:gd name="connsiteX184" fmla="*/ 0 w 11199600"/>
              <a:gd name="connsiteY184" fmla="*/ 3142239 h 4999652"/>
              <a:gd name="connsiteX185" fmla="*/ 0 w 11199600"/>
              <a:gd name="connsiteY185" fmla="*/ 3034240 h 4999652"/>
              <a:gd name="connsiteX186" fmla="*/ 0 w 11199600"/>
              <a:gd name="connsiteY186" fmla="*/ 3029214 h 4999652"/>
              <a:gd name="connsiteX187" fmla="*/ 0 w 11199600"/>
              <a:gd name="connsiteY187" fmla="*/ 2991101 h 4999652"/>
              <a:gd name="connsiteX188" fmla="*/ 0 w 11199600"/>
              <a:gd name="connsiteY188" fmla="*/ 2946094 h 4999652"/>
              <a:gd name="connsiteX189" fmla="*/ 0 w 11199600"/>
              <a:gd name="connsiteY189" fmla="*/ 2902077 h 4999652"/>
              <a:gd name="connsiteX190" fmla="*/ 0 w 11199600"/>
              <a:gd name="connsiteY190" fmla="*/ 2876392 h 4999652"/>
              <a:gd name="connsiteX191" fmla="*/ 0 w 11199600"/>
              <a:gd name="connsiteY191" fmla="*/ 2790282 h 4999652"/>
              <a:gd name="connsiteX192" fmla="*/ 0 w 11199600"/>
              <a:gd name="connsiteY192" fmla="*/ 2787072 h 4999652"/>
              <a:gd name="connsiteX193" fmla="*/ 0 w 11199600"/>
              <a:gd name="connsiteY193" fmla="*/ 2760000 h 4999652"/>
              <a:gd name="connsiteX194" fmla="*/ 0 w 11199600"/>
              <a:gd name="connsiteY194" fmla="*/ 2741948 h 4999652"/>
              <a:gd name="connsiteX195" fmla="*/ 0 w 11199600"/>
              <a:gd name="connsiteY195" fmla="*/ 2741947 h 4999652"/>
              <a:gd name="connsiteX196" fmla="*/ 0 w 11199600"/>
              <a:gd name="connsiteY196" fmla="*/ 2716862 h 4999652"/>
              <a:gd name="connsiteX197" fmla="*/ 0 w 11199600"/>
              <a:gd name="connsiteY197" fmla="*/ 2716861 h 4999652"/>
              <a:gd name="connsiteX198" fmla="*/ 0 w 11199600"/>
              <a:gd name="connsiteY198" fmla="*/ 2701942 h 4999652"/>
              <a:gd name="connsiteX199" fmla="*/ 0 w 11199600"/>
              <a:gd name="connsiteY199" fmla="*/ 2602152 h 4999652"/>
              <a:gd name="connsiteX200" fmla="*/ 0 w 11199600"/>
              <a:gd name="connsiteY200" fmla="*/ 2512832 h 4999652"/>
              <a:gd name="connsiteX201" fmla="*/ 0 w 11199600"/>
              <a:gd name="connsiteY201" fmla="*/ 2510062 h 4999652"/>
              <a:gd name="connsiteX202" fmla="*/ 0 w 11199600"/>
              <a:gd name="connsiteY202" fmla="*/ 2472043 h 4999652"/>
              <a:gd name="connsiteX203" fmla="*/ 0 w 11199600"/>
              <a:gd name="connsiteY203" fmla="*/ 2472042 h 4999652"/>
              <a:gd name="connsiteX204" fmla="*/ 0 w 11199600"/>
              <a:gd name="connsiteY204" fmla="*/ 2467708 h 4999652"/>
              <a:gd name="connsiteX205" fmla="*/ 0 w 11199600"/>
              <a:gd name="connsiteY205" fmla="*/ 2467707 h 4999652"/>
              <a:gd name="connsiteX206" fmla="*/ 0 w 11199600"/>
              <a:gd name="connsiteY206" fmla="*/ 2449933 h 4999652"/>
              <a:gd name="connsiteX207" fmla="*/ 0 w 11199600"/>
              <a:gd name="connsiteY207" fmla="*/ 2427702 h 4999652"/>
              <a:gd name="connsiteX208" fmla="*/ 0 w 11199600"/>
              <a:gd name="connsiteY208" fmla="*/ 2299920 h 4999652"/>
              <a:gd name="connsiteX209" fmla="*/ 0 w 11199600"/>
              <a:gd name="connsiteY209" fmla="*/ 2235822 h 4999652"/>
              <a:gd name="connsiteX210" fmla="*/ 0 w 11199600"/>
              <a:gd name="connsiteY210" fmla="*/ 2197803 h 4999652"/>
              <a:gd name="connsiteX211" fmla="*/ 0 w 11199600"/>
              <a:gd name="connsiteY211" fmla="*/ 2197802 h 4999652"/>
              <a:gd name="connsiteX212" fmla="*/ 0 w 11199600"/>
              <a:gd name="connsiteY212" fmla="*/ 2180556 h 4999652"/>
              <a:gd name="connsiteX213" fmla="*/ 0 w 11199600"/>
              <a:gd name="connsiteY213" fmla="*/ 2180555 h 4999652"/>
              <a:gd name="connsiteX214" fmla="*/ 0 w 11199600"/>
              <a:gd name="connsiteY214" fmla="*/ 2175692 h 4999652"/>
              <a:gd name="connsiteX215" fmla="*/ 0 w 11199600"/>
              <a:gd name="connsiteY215" fmla="*/ 2088721 h 4999652"/>
              <a:gd name="connsiteX216" fmla="*/ 0 w 11199600"/>
              <a:gd name="connsiteY216" fmla="*/ 2070687 h 4999652"/>
              <a:gd name="connsiteX217" fmla="*/ 0 w 11199600"/>
              <a:gd name="connsiteY217" fmla="*/ 2025680 h 4999652"/>
              <a:gd name="connsiteX218" fmla="*/ 0 w 11199600"/>
              <a:gd name="connsiteY218" fmla="*/ 1906316 h 4999652"/>
              <a:gd name="connsiteX219" fmla="*/ 0 w 11199600"/>
              <a:gd name="connsiteY219" fmla="*/ 1906315 h 4999652"/>
              <a:gd name="connsiteX220" fmla="*/ 0 w 11199600"/>
              <a:gd name="connsiteY220" fmla="*/ 1866658 h 4999652"/>
              <a:gd name="connsiteX221" fmla="*/ 0 w 11199600"/>
              <a:gd name="connsiteY221" fmla="*/ 1866657 h 4999652"/>
              <a:gd name="connsiteX222" fmla="*/ 0 w 11199600"/>
              <a:gd name="connsiteY222" fmla="*/ 1821533 h 4999652"/>
              <a:gd name="connsiteX223" fmla="*/ 0 w 11199600"/>
              <a:gd name="connsiteY223" fmla="*/ 1814481 h 4999652"/>
              <a:gd name="connsiteX224" fmla="*/ 0 w 11199600"/>
              <a:gd name="connsiteY224" fmla="*/ 1796447 h 4999652"/>
              <a:gd name="connsiteX225" fmla="*/ 0 w 11199600"/>
              <a:gd name="connsiteY225" fmla="*/ 1702609 h 4999652"/>
              <a:gd name="connsiteX226" fmla="*/ 0 w 11199600"/>
              <a:gd name="connsiteY226" fmla="*/ 1592418 h 4999652"/>
              <a:gd name="connsiteX227" fmla="*/ 0 w 11199600"/>
              <a:gd name="connsiteY227" fmla="*/ 1592417 h 4999652"/>
              <a:gd name="connsiteX228" fmla="*/ 0 w 11199600"/>
              <a:gd name="connsiteY228" fmla="*/ 1551628 h 4999652"/>
              <a:gd name="connsiteX229" fmla="*/ 0 w 11199600"/>
              <a:gd name="connsiteY229" fmla="*/ 1547293 h 4999652"/>
              <a:gd name="connsiteX230" fmla="*/ 0 w 11199600"/>
              <a:gd name="connsiteY230" fmla="*/ 1529519 h 4999652"/>
              <a:gd name="connsiteX231" fmla="*/ 0 w 11199600"/>
              <a:gd name="connsiteY231" fmla="*/ 1529518 h 4999652"/>
              <a:gd name="connsiteX232" fmla="*/ 0 w 11199600"/>
              <a:gd name="connsiteY232" fmla="*/ 1428369 h 4999652"/>
              <a:gd name="connsiteX233" fmla="*/ 0 w 11199600"/>
              <a:gd name="connsiteY233" fmla="*/ 1290764 h 4999652"/>
              <a:gd name="connsiteX234" fmla="*/ 0 w 11199600"/>
              <a:gd name="connsiteY234" fmla="*/ 1277388 h 4999652"/>
              <a:gd name="connsiteX235" fmla="*/ 0 w 11199600"/>
              <a:gd name="connsiteY235" fmla="*/ 1260141 h 4999652"/>
              <a:gd name="connsiteX236" fmla="*/ 0 w 11199600"/>
              <a:gd name="connsiteY236" fmla="*/ 1255278 h 4999652"/>
              <a:gd name="connsiteX237" fmla="*/ 0 w 11199600"/>
              <a:gd name="connsiteY237" fmla="*/ 1255277 h 4999652"/>
              <a:gd name="connsiteX238" fmla="*/ 0 w 11199600"/>
              <a:gd name="connsiteY238" fmla="*/ 1208224 h 4999652"/>
              <a:gd name="connsiteX239" fmla="*/ 0 w 11199600"/>
              <a:gd name="connsiteY239" fmla="*/ 1168307 h 4999652"/>
              <a:gd name="connsiteX240" fmla="*/ 0 w 11199600"/>
              <a:gd name="connsiteY240" fmla="*/ 1016524 h 4999652"/>
              <a:gd name="connsiteX241" fmla="*/ 0 w 11199600"/>
              <a:gd name="connsiteY241" fmla="*/ 894067 h 4999652"/>
              <a:gd name="connsiteX242" fmla="*/ 0 w 11199600"/>
              <a:gd name="connsiteY242" fmla="*/ 782195 h 4999652"/>
              <a:gd name="connsiteX243" fmla="*/ 0 w 11199600"/>
              <a:gd name="connsiteY243" fmla="*/ 507955 h 4999652"/>
              <a:gd name="connsiteX244" fmla="*/ 0 w 11199600"/>
              <a:gd name="connsiteY244" fmla="*/ 370350 h 4999652"/>
              <a:gd name="connsiteX245" fmla="*/ 0 w 11199600"/>
              <a:gd name="connsiteY245" fmla="*/ 96110 h 4999652"/>
              <a:gd name="connsiteX246" fmla="*/ 95997 w 11199600"/>
              <a:gd name="connsiteY246" fmla="*/ 0 h 4999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</a:cxnLst>
            <a:rect l="l" t="t" r="r" b="b"/>
            <a:pathLst>
              <a:path w="11199600" h="4999652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16524"/>
                </a:lnTo>
                <a:cubicBezTo>
                  <a:pt x="11199600" y="1016524"/>
                  <a:pt x="11199600" y="1016524"/>
                  <a:pt x="11199600" y="1029131"/>
                </a:cubicBezTo>
                <a:lnTo>
                  <a:pt x="11199600" y="1044999"/>
                </a:lnTo>
                <a:lnTo>
                  <a:pt x="11199600" y="1046406"/>
                </a:lnTo>
                <a:lnTo>
                  <a:pt x="11199600" y="1050025"/>
                </a:lnTo>
                <a:lnTo>
                  <a:pt x="11199600" y="1074887"/>
                </a:lnTo>
                <a:cubicBezTo>
                  <a:pt x="11199600" y="1098232"/>
                  <a:pt x="11199600" y="1130916"/>
                  <a:pt x="11199600" y="1176672"/>
                </a:cubicBezTo>
                <a:lnTo>
                  <a:pt x="11199600" y="1177161"/>
                </a:lnTo>
                <a:lnTo>
                  <a:pt x="11199600" y="1202847"/>
                </a:lnTo>
                <a:lnTo>
                  <a:pt x="11199600" y="1208224"/>
                </a:lnTo>
                <a:lnTo>
                  <a:pt x="11199600" y="1255579"/>
                </a:lnTo>
                <a:lnTo>
                  <a:pt x="11199600" y="1290764"/>
                </a:lnTo>
                <a:cubicBezTo>
                  <a:pt x="11199600" y="1290764"/>
                  <a:pt x="11199600" y="1290764"/>
                  <a:pt x="11199600" y="1299618"/>
                </a:cubicBezTo>
                <a:lnTo>
                  <a:pt x="11199600" y="1319238"/>
                </a:lnTo>
                <a:lnTo>
                  <a:pt x="11199600" y="1319239"/>
                </a:lnTo>
                <a:lnTo>
                  <a:pt x="11199600" y="1320462"/>
                </a:lnTo>
                <a:lnTo>
                  <a:pt x="11199600" y="1320646"/>
                </a:lnTo>
                <a:lnTo>
                  <a:pt x="11199600" y="1337290"/>
                </a:lnTo>
                <a:lnTo>
                  <a:pt x="11199600" y="1349128"/>
                </a:lnTo>
                <a:lnTo>
                  <a:pt x="11199600" y="1362376"/>
                </a:lnTo>
                <a:lnTo>
                  <a:pt x="11199600" y="1377295"/>
                </a:lnTo>
                <a:lnTo>
                  <a:pt x="11199600" y="1377296"/>
                </a:lnTo>
                <a:lnTo>
                  <a:pt x="11199600" y="1391616"/>
                </a:lnTo>
                <a:lnTo>
                  <a:pt x="11199600" y="1396135"/>
                </a:lnTo>
                <a:lnTo>
                  <a:pt x="11199600" y="1429106"/>
                </a:lnTo>
                <a:cubicBezTo>
                  <a:pt x="11199600" y="1442941"/>
                  <a:pt x="11199600" y="1458158"/>
                  <a:pt x="11199600" y="1474898"/>
                </a:cubicBezTo>
                <a:lnTo>
                  <a:pt x="11199600" y="1477086"/>
                </a:lnTo>
                <a:lnTo>
                  <a:pt x="11199600" y="1477087"/>
                </a:lnTo>
                <a:lnTo>
                  <a:pt x="11199600" y="1483429"/>
                </a:lnTo>
                <a:lnTo>
                  <a:pt x="11199600" y="1529819"/>
                </a:lnTo>
                <a:lnTo>
                  <a:pt x="11199600" y="1569176"/>
                </a:lnTo>
                <a:lnTo>
                  <a:pt x="11199600" y="1569177"/>
                </a:lnTo>
                <a:lnTo>
                  <a:pt x="11199600" y="1583173"/>
                </a:lnTo>
                <a:lnTo>
                  <a:pt x="11199600" y="1594702"/>
                </a:lnTo>
                <a:lnTo>
                  <a:pt x="11199600" y="1607195"/>
                </a:lnTo>
                <a:lnTo>
                  <a:pt x="11199600" y="1611530"/>
                </a:lnTo>
                <a:lnTo>
                  <a:pt x="11199600" y="1651535"/>
                </a:lnTo>
                <a:lnTo>
                  <a:pt x="11199600" y="1651536"/>
                </a:lnTo>
                <a:lnTo>
                  <a:pt x="11199600" y="1670375"/>
                </a:lnTo>
                <a:lnTo>
                  <a:pt x="11199600" y="1696199"/>
                </a:lnTo>
                <a:lnTo>
                  <a:pt x="11199600" y="1757669"/>
                </a:lnTo>
                <a:lnTo>
                  <a:pt x="11199600" y="1779317"/>
                </a:lnTo>
                <a:lnTo>
                  <a:pt x="11199600" y="1779318"/>
                </a:lnTo>
                <a:lnTo>
                  <a:pt x="11199600" y="1823335"/>
                </a:lnTo>
                <a:lnTo>
                  <a:pt x="11199600" y="1843416"/>
                </a:lnTo>
                <a:lnTo>
                  <a:pt x="11199600" y="1843417"/>
                </a:lnTo>
                <a:lnTo>
                  <a:pt x="11199600" y="1857413"/>
                </a:lnTo>
                <a:lnTo>
                  <a:pt x="11199600" y="1881436"/>
                </a:lnTo>
                <a:lnTo>
                  <a:pt x="11199600" y="1898682"/>
                </a:lnTo>
                <a:lnTo>
                  <a:pt x="11199600" y="1965413"/>
                </a:lnTo>
                <a:lnTo>
                  <a:pt x="11199600" y="1970439"/>
                </a:lnTo>
                <a:lnTo>
                  <a:pt x="11199600" y="2008550"/>
                </a:lnTo>
                <a:lnTo>
                  <a:pt x="11199600" y="2008551"/>
                </a:lnTo>
                <a:lnTo>
                  <a:pt x="11199600" y="2053557"/>
                </a:lnTo>
                <a:lnTo>
                  <a:pt x="11199600" y="2053558"/>
                </a:lnTo>
                <a:lnTo>
                  <a:pt x="11199600" y="2097575"/>
                </a:lnTo>
                <a:lnTo>
                  <a:pt x="11199600" y="2123261"/>
                </a:lnTo>
                <a:lnTo>
                  <a:pt x="11199600" y="2172922"/>
                </a:lnTo>
                <a:lnTo>
                  <a:pt x="11199600" y="2212580"/>
                </a:lnTo>
                <a:lnTo>
                  <a:pt x="11199600" y="2239653"/>
                </a:lnTo>
                <a:lnTo>
                  <a:pt x="11199600" y="2257704"/>
                </a:lnTo>
                <a:lnTo>
                  <a:pt x="11199600" y="2257705"/>
                </a:lnTo>
                <a:lnTo>
                  <a:pt x="11199600" y="2282790"/>
                </a:lnTo>
                <a:lnTo>
                  <a:pt x="11199600" y="2282791"/>
                </a:lnTo>
                <a:lnTo>
                  <a:pt x="11199600" y="2297710"/>
                </a:lnTo>
                <a:lnTo>
                  <a:pt x="11199600" y="2397501"/>
                </a:lnTo>
                <a:lnTo>
                  <a:pt x="11199600" y="2486821"/>
                </a:lnTo>
                <a:lnTo>
                  <a:pt x="11199600" y="2489591"/>
                </a:lnTo>
                <a:lnTo>
                  <a:pt x="11199600" y="2527609"/>
                </a:lnTo>
                <a:lnTo>
                  <a:pt x="11199600" y="2527610"/>
                </a:lnTo>
                <a:lnTo>
                  <a:pt x="11199600" y="2531944"/>
                </a:lnTo>
                <a:lnTo>
                  <a:pt x="11199600" y="2531945"/>
                </a:lnTo>
                <a:lnTo>
                  <a:pt x="11199600" y="2549720"/>
                </a:lnTo>
                <a:lnTo>
                  <a:pt x="11199600" y="2571950"/>
                </a:lnTo>
                <a:lnTo>
                  <a:pt x="11199600" y="2699732"/>
                </a:lnTo>
                <a:lnTo>
                  <a:pt x="11199600" y="2763831"/>
                </a:lnTo>
                <a:lnTo>
                  <a:pt x="11199600" y="2790282"/>
                </a:lnTo>
                <a:lnTo>
                  <a:pt x="11199600" y="2801850"/>
                </a:lnTo>
                <a:lnTo>
                  <a:pt x="11199600" y="2819096"/>
                </a:lnTo>
                <a:lnTo>
                  <a:pt x="11199600" y="2823960"/>
                </a:lnTo>
                <a:lnTo>
                  <a:pt x="11199600" y="2910931"/>
                </a:lnTo>
                <a:lnTo>
                  <a:pt x="11199600" y="3093336"/>
                </a:lnTo>
                <a:lnTo>
                  <a:pt x="11199600" y="3132994"/>
                </a:lnTo>
                <a:lnTo>
                  <a:pt x="11199600" y="3185171"/>
                </a:lnTo>
                <a:lnTo>
                  <a:pt x="11199600" y="3297044"/>
                </a:lnTo>
                <a:lnTo>
                  <a:pt x="11199600" y="3407235"/>
                </a:lnTo>
                <a:lnTo>
                  <a:pt x="11199600" y="3470134"/>
                </a:lnTo>
                <a:lnTo>
                  <a:pt x="11199600" y="3571284"/>
                </a:lnTo>
                <a:lnTo>
                  <a:pt x="11199600" y="3708888"/>
                </a:lnTo>
                <a:lnTo>
                  <a:pt x="11199600" y="3744374"/>
                </a:lnTo>
                <a:lnTo>
                  <a:pt x="11199600" y="3831345"/>
                </a:lnTo>
                <a:lnTo>
                  <a:pt x="11199600" y="3983128"/>
                </a:lnTo>
                <a:lnTo>
                  <a:pt x="11199600" y="4105585"/>
                </a:lnTo>
                <a:lnTo>
                  <a:pt x="11199600" y="4217458"/>
                </a:lnTo>
                <a:lnTo>
                  <a:pt x="11199600" y="4491698"/>
                </a:lnTo>
                <a:lnTo>
                  <a:pt x="11199600" y="4629302"/>
                </a:lnTo>
                <a:lnTo>
                  <a:pt x="11199600" y="4903542"/>
                </a:lnTo>
                <a:cubicBezTo>
                  <a:pt x="11199600" y="4999652"/>
                  <a:pt x="11103603" y="4999652"/>
                  <a:pt x="11103603" y="4999652"/>
                </a:cubicBezTo>
                <a:cubicBezTo>
                  <a:pt x="11103603" y="4999652"/>
                  <a:pt x="11103603" y="4999652"/>
                  <a:pt x="95997" y="4999652"/>
                </a:cubicBezTo>
                <a:cubicBezTo>
                  <a:pt x="0" y="4999652"/>
                  <a:pt x="0" y="4903542"/>
                  <a:pt x="0" y="4903542"/>
                </a:cubicBezTo>
                <a:lnTo>
                  <a:pt x="0" y="4899807"/>
                </a:lnTo>
                <a:lnTo>
                  <a:pt x="0" y="4890936"/>
                </a:lnTo>
                <a:lnTo>
                  <a:pt x="0" y="4873660"/>
                </a:lnTo>
                <a:lnTo>
                  <a:pt x="0" y="4845179"/>
                </a:lnTo>
                <a:lnTo>
                  <a:pt x="0" y="4802691"/>
                </a:lnTo>
                <a:lnTo>
                  <a:pt x="0" y="4743394"/>
                </a:lnTo>
                <a:lnTo>
                  <a:pt x="0" y="4664487"/>
                </a:lnTo>
                <a:lnTo>
                  <a:pt x="0" y="4629302"/>
                </a:lnTo>
                <a:lnTo>
                  <a:pt x="0" y="4628196"/>
                </a:lnTo>
                <a:lnTo>
                  <a:pt x="0" y="4620448"/>
                </a:lnTo>
                <a:lnTo>
                  <a:pt x="0" y="4599605"/>
                </a:lnTo>
                <a:lnTo>
                  <a:pt x="0" y="4599420"/>
                </a:lnTo>
                <a:lnTo>
                  <a:pt x="0" y="4558471"/>
                </a:lnTo>
                <a:lnTo>
                  <a:pt x="0" y="4528451"/>
                </a:lnTo>
                <a:lnTo>
                  <a:pt x="0" y="4523932"/>
                </a:lnTo>
                <a:lnTo>
                  <a:pt x="0" y="4490960"/>
                </a:lnTo>
                <a:lnTo>
                  <a:pt x="0" y="4445169"/>
                </a:lnTo>
                <a:lnTo>
                  <a:pt x="0" y="4436638"/>
                </a:lnTo>
                <a:lnTo>
                  <a:pt x="0" y="4390247"/>
                </a:lnTo>
                <a:lnTo>
                  <a:pt x="0" y="4336893"/>
                </a:lnTo>
                <a:lnTo>
                  <a:pt x="0" y="4325365"/>
                </a:lnTo>
                <a:lnTo>
                  <a:pt x="0" y="4249692"/>
                </a:lnTo>
                <a:lnTo>
                  <a:pt x="0" y="4223868"/>
                </a:lnTo>
                <a:lnTo>
                  <a:pt x="0" y="4162398"/>
                </a:lnTo>
                <a:lnTo>
                  <a:pt x="0" y="4096731"/>
                </a:lnTo>
                <a:lnTo>
                  <a:pt x="0" y="4062653"/>
                </a:lnTo>
                <a:lnTo>
                  <a:pt x="0" y="3983128"/>
                </a:lnTo>
                <a:lnTo>
                  <a:pt x="0" y="3979393"/>
                </a:lnTo>
                <a:lnTo>
                  <a:pt x="0" y="3970522"/>
                </a:lnTo>
                <a:lnTo>
                  <a:pt x="0" y="3954654"/>
                </a:lnTo>
                <a:lnTo>
                  <a:pt x="0" y="3953246"/>
                </a:lnTo>
                <a:lnTo>
                  <a:pt x="0" y="3949628"/>
                </a:lnTo>
                <a:lnTo>
                  <a:pt x="0" y="3924765"/>
                </a:lnTo>
                <a:lnTo>
                  <a:pt x="0" y="3882277"/>
                </a:lnTo>
                <a:lnTo>
                  <a:pt x="0" y="3822980"/>
                </a:lnTo>
                <a:lnTo>
                  <a:pt x="0" y="3822491"/>
                </a:lnTo>
                <a:lnTo>
                  <a:pt x="0" y="3796806"/>
                </a:lnTo>
                <a:lnTo>
                  <a:pt x="0" y="3744073"/>
                </a:lnTo>
                <a:lnTo>
                  <a:pt x="0" y="3708888"/>
                </a:lnTo>
                <a:lnTo>
                  <a:pt x="0" y="3707782"/>
                </a:lnTo>
                <a:lnTo>
                  <a:pt x="0" y="3700034"/>
                </a:lnTo>
                <a:lnTo>
                  <a:pt x="0" y="3680414"/>
                </a:lnTo>
                <a:lnTo>
                  <a:pt x="0" y="3679191"/>
                </a:lnTo>
                <a:lnTo>
                  <a:pt x="0" y="3679006"/>
                </a:lnTo>
                <a:lnTo>
                  <a:pt x="0" y="3638057"/>
                </a:lnTo>
                <a:lnTo>
                  <a:pt x="0" y="3622356"/>
                </a:lnTo>
                <a:lnTo>
                  <a:pt x="0" y="3608037"/>
                </a:lnTo>
                <a:lnTo>
                  <a:pt x="0" y="3603518"/>
                </a:lnTo>
                <a:lnTo>
                  <a:pt x="0" y="3570546"/>
                </a:lnTo>
                <a:lnTo>
                  <a:pt x="0" y="3524755"/>
                </a:lnTo>
                <a:lnTo>
                  <a:pt x="0" y="3522566"/>
                </a:lnTo>
                <a:lnTo>
                  <a:pt x="0" y="3516224"/>
                </a:lnTo>
                <a:lnTo>
                  <a:pt x="0" y="3469833"/>
                </a:lnTo>
                <a:lnTo>
                  <a:pt x="0" y="3430476"/>
                </a:lnTo>
                <a:lnTo>
                  <a:pt x="0" y="3416479"/>
                </a:lnTo>
                <a:lnTo>
                  <a:pt x="0" y="3404951"/>
                </a:lnTo>
                <a:lnTo>
                  <a:pt x="0" y="3348116"/>
                </a:lnTo>
                <a:lnTo>
                  <a:pt x="0" y="3329278"/>
                </a:lnTo>
                <a:lnTo>
                  <a:pt x="0" y="3303454"/>
                </a:lnTo>
                <a:lnTo>
                  <a:pt x="0" y="3241984"/>
                </a:lnTo>
                <a:lnTo>
                  <a:pt x="0" y="3220334"/>
                </a:lnTo>
                <a:lnTo>
                  <a:pt x="0" y="3176317"/>
                </a:lnTo>
                <a:lnTo>
                  <a:pt x="0" y="3156236"/>
                </a:lnTo>
                <a:lnTo>
                  <a:pt x="0" y="3142239"/>
                </a:lnTo>
                <a:lnTo>
                  <a:pt x="0" y="3034240"/>
                </a:lnTo>
                <a:lnTo>
                  <a:pt x="0" y="3029214"/>
                </a:lnTo>
                <a:lnTo>
                  <a:pt x="0" y="2991101"/>
                </a:lnTo>
                <a:lnTo>
                  <a:pt x="0" y="2946094"/>
                </a:lnTo>
                <a:lnTo>
                  <a:pt x="0" y="2902077"/>
                </a:lnTo>
                <a:lnTo>
                  <a:pt x="0" y="2876392"/>
                </a:lnTo>
                <a:lnTo>
                  <a:pt x="0" y="2790282"/>
                </a:lnTo>
                <a:lnTo>
                  <a:pt x="0" y="2787072"/>
                </a:lnTo>
                <a:lnTo>
                  <a:pt x="0" y="2760000"/>
                </a:lnTo>
                <a:lnTo>
                  <a:pt x="0" y="2741948"/>
                </a:lnTo>
                <a:lnTo>
                  <a:pt x="0" y="2741947"/>
                </a:lnTo>
                <a:lnTo>
                  <a:pt x="0" y="2716862"/>
                </a:lnTo>
                <a:lnTo>
                  <a:pt x="0" y="2716861"/>
                </a:lnTo>
                <a:lnTo>
                  <a:pt x="0" y="2701942"/>
                </a:lnTo>
                <a:lnTo>
                  <a:pt x="0" y="2602152"/>
                </a:lnTo>
                <a:lnTo>
                  <a:pt x="0" y="2512832"/>
                </a:lnTo>
                <a:lnTo>
                  <a:pt x="0" y="2510062"/>
                </a:lnTo>
                <a:lnTo>
                  <a:pt x="0" y="2472043"/>
                </a:lnTo>
                <a:lnTo>
                  <a:pt x="0" y="2472042"/>
                </a:lnTo>
                <a:lnTo>
                  <a:pt x="0" y="2467708"/>
                </a:lnTo>
                <a:lnTo>
                  <a:pt x="0" y="2467707"/>
                </a:lnTo>
                <a:lnTo>
                  <a:pt x="0" y="2449933"/>
                </a:lnTo>
                <a:lnTo>
                  <a:pt x="0" y="2427702"/>
                </a:lnTo>
                <a:lnTo>
                  <a:pt x="0" y="2299920"/>
                </a:lnTo>
                <a:lnTo>
                  <a:pt x="0" y="2235822"/>
                </a:lnTo>
                <a:lnTo>
                  <a:pt x="0" y="2197803"/>
                </a:lnTo>
                <a:lnTo>
                  <a:pt x="0" y="2197802"/>
                </a:lnTo>
                <a:lnTo>
                  <a:pt x="0" y="2180556"/>
                </a:lnTo>
                <a:lnTo>
                  <a:pt x="0" y="2180555"/>
                </a:lnTo>
                <a:lnTo>
                  <a:pt x="0" y="2175692"/>
                </a:lnTo>
                <a:lnTo>
                  <a:pt x="0" y="2088721"/>
                </a:lnTo>
                <a:lnTo>
                  <a:pt x="0" y="2070687"/>
                </a:lnTo>
                <a:lnTo>
                  <a:pt x="0" y="2025680"/>
                </a:lnTo>
                <a:lnTo>
                  <a:pt x="0" y="1906316"/>
                </a:lnTo>
                <a:lnTo>
                  <a:pt x="0" y="1906315"/>
                </a:lnTo>
                <a:lnTo>
                  <a:pt x="0" y="1866658"/>
                </a:lnTo>
                <a:lnTo>
                  <a:pt x="0" y="1866657"/>
                </a:lnTo>
                <a:lnTo>
                  <a:pt x="0" y="1821533"/>
                </a:lnTo>
                <a:lnTo>
                  <a:pt x="0" y="1814481"/>
                </a:lnTo>
                <a:lnTo>
                  <a:pt x="0" y="1796447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92417"/>
                </a:lnTo>
                <a:lnTo>
                  <a:pt x="0" y="1551628"/>
                </a:lnTo>
                <a:lnTo>
                  <a:pt x="0" y="1547293"/>
                </a:lnTo>
                <a:lnTo>
                  <a:pt x="0" y="1529519"/>
                </a:lnTo>
                <a:lnTo>
                  <a:pt x="0" y="1529518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77388"/>
                </a:lnTo>
                <a:lnTo>
                  <a:pt x="0" y="1260141"/>
                </a:lnTo>
                <a:lnTo>
                  <a:pt x="0" y="1255278"/>
                </a:lnTo>
                <a:lnTo>
                  <a:pt x="0" y="1255277"/>
                </a:lnTo>
                <a:lnTo>
                  <a:pt x="0" y="1208224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106594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02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 bwMode="gray">
          <a:xfrm>
            <a:off x="696912" y="280733"/>
            <a:ext cx="11199600" cy="5920067"/>
          </a:xfrm>
          <a:custGeom>
            <a:avLst/>
            <a:gdLst>
              <a:gd name="connsiteX0" fmla="*/ 95997 w 11199600"/>
              <a:gd name="connsiteY0" fmla="*/ 0 h 5920067"/>
              <a:gd name="connsiteX1" fmla="*/ 11103603 w 11199600"/>
              <a:gd name="connsiteY1" fmla="*/ 0 h 5920067"/>
              <a:gd name="connsiteX2" fmla="*/ 11199600 w 11199600"/>
              <a:gd name="connsiteY2" fmla="*/ 96110 h 5920067"/>
              <a:gd name="connsiteX3" fmla="*/ 11199600 w 11199600"/>
              <a:gd name="connsiteY3" fmla="*/ 335165 h 5920067"/>
              <a:gd name="connsiteX4" fmla="*/ 11199600 w 11199600"/>
              <a:gd name="connsiteY4" fmla="*/ 370350 h 5920067"/>
              <a:gd name="connsiteX5" fmla="*/ 11199600 w 11199600"/>
              <a:gd name="connsiteY5" fmla="*/ 379204 h 5920067"/>
              <a:gd name="connsiteX6" fmla="*/ 11199600 w 11199600"/>
              <a:gd name="connsiteY6" fmla="*/ 400048 h 5920067"/>
              <a:gd name="connsiteX7" fmla="*/ 11199600 w 11199600"/>
              <a:gd name="connsiteY7" fmla="*/ 400232 h 5920067"/>
              <a:gd name="connsiteX8" fmla="*/ 11199600 w 11199600"/>
              <a:gd name="connsiteY8" fmla="*/ 471202 h 5920067"/>
              <a:gd name="connsiteX9" fmla="*/ 11199600 w 11199600"/>
              <a:gd name="connsiteY9" fmla="*/ 475721 h 5920067"/>
              <a:gd name="connsiteX10" fmla="*/ 11199600 w 11199600"/>
              <a:gd name="connsiteY10" fmla="*/ 508692 h 5920067"/>
              <a:gd name="connsiteX11" fmla="*/ 11199600 w 11199600"/>
              <a:gd name="connsiteY11" fmla="*/ 554484 h 5920067"/>
              <a:gd name="connsiteX12" fmla="*/ 11199600 w 11199600"/>
              <a:gd name="connsiteY12" fmla="*/ 563015 h 5920067"/>
              <a:gd name="connsiteX13" fmla="*/ 11199600 w 11199600"/>
              <a:gd name="connsiteY13" fmla="*/ 609405 h 5920067"/>
              <a:gd name="connsiteX14" fmla="*/ 11199600 w 11199600"/>
              <a:gd name="connsiteY14" fmla="*/ 662759 h 5920067"/>
              <a:gd name="connsiteX15" fmla="*/ 11199600 w 11199600"/>
              <a:gd name="connsiteY15" fmla="*/ 674288 h 5920067"/>
              <a:gd name="connsiteX16" fmla="*/ 11199600 w 11199600"/>
              <a:gd name="connsiteY16" fmla="*/ 749961 h 5920067"/>
              <a:gd name="connsiteX17" fmla="*/ 11199600 w 11199600"/>
              <a:gd name="connsiteY17" fmla="*/ 775785 h 5920067"/>
              <a:gd name="connsiteX18" fmla="*/ 11199600 w 11199600"/>
              <a:gd name="connsiteY18" fmla="*/ 837255 h 5920067"/>
              <a:gd name="connsiteX19" fmla="*/ 11199600 w 11199600"/>
              <a:gd name="connsiteY19" fmla="*/ 902921 h 5920067"/>
              <a:gd name="connsiteX20" fmla="*/ 11199600 w 11199600"/>
              <a:gd name="connsiteY20" fmla="*/ 936999 h 5920067"/>
              <a:gd name="connsiteX21" fmla="*/ 11199600 w 11199600"/>
              <a:gd name="connsiteY21" fmla="*/ 1016524 h 5920067"/>
              <a:gd name="connsiteX22" fmla="*/ 11199600 w 11199600"/>
              <a:gd name="connsiteY22" fmla="*/ 1029131 h 5920067"/>
              <a:gd name="connsiteX23" fmla="*/ 11199600 w 11199600"/>
              <a:gd name="connsiteY23" fmla="*/ 1044999 h 5920067"/>
              <a:gd name="connsiteX24" fmla="*/ 11199600 w 11199600"/>
              <a:gd name="connsiteY24" fmla="*/ 1046406 h 5920067"/>
              <a:gd name="connsiteX25" fmla="*/ 11199600 w 11199600"/>
              <a:gd name="connsiteY25" fmla="*/ 1050025 h 5920067"/>
              <a:gd name="connsiteX26" fmla="*/ 11199600 w 11199600"/>
              <a:gd name="connsiteY26" fmla="*/ 1074887 h 5920067"/>
              <a:gd name="connsiteX27" fmla="*/ 11199600 w 11199600"/>
              <a:gd name="connsiteY27" fmla="*/ 1176672 h 5920067"/>
              <a:gd name="connsiteX28" fmla="*/ 11199600 w 11199600"/>
              <a:gd name="connsiteY28" fmla="*/ 1177161 h 5920067"/>
              <a:gd name="connsiteX29" fmla="*/ 11199600 w 11199600"/>
              <a:gd name="connsiteY29" fmla="*/ 1202847 h 5920067"/>
              <a:gd name="connsiteX30" fmla="*/ 11199600 w 11199600"/>
              <a:gd name="connsiteY30" fmla="*/ 1255579 h 5920067"/>
              <a:gd name="connsiteX31" fmla="*/ 11199600 w 11199600"/>
              <a:gd name="connsiteY31" fmla="*/ 1290764 h 5920067"/>
              <a:gd name="connsiteX32" fmla="*/ 11199600 w 11199600"/>
              <a:gd name="connsiteY32" fmla="*/ 1299618 h 5920067"/>
              <a:gd name="connsiteX33" fmla="*/ 11199600 w 11199600"/>
              <a:gd name="connsiteY33" fmla="*/ 1319239 h 5920067"/>
              <a:gd name="connsiteX34" fmla="*/ 11199600 w 11199600"/>
              <a:gd name="connsiteY34" fmla="*/ 1320462 h 5920067"/>
              <a:gd name="connsiteX35" fmla="*/ 11199600 w 11199600"/>
              <a:gd name="connsiteY35" fmla="*/ 1320646 h 5920067"/>
              <a:gd name="connsiteX36" fmla="*/ 11199600 w 11199600"/>
              <a:gd name="connsiteY36" fmla="*/ 1349128 h 5920067"/>
              <a:gd name="connsiteX37" fmla="*/ 11199600 w 11199600"/>
              <a:gd name="connsiteY37" fmla="*/ 1377296 h 5920067"/>
              <a:gd name="connsiteX38" fmla="*/ 11199600 w 11199600"/>
              <a:gd name="connsiteY38" fmla="*/ 1391616 h 5920067"/>
              <a:gd name="connsiteX39" fmla="*/ 11199600 w 11199600"/>
              <a:gd name="connsiteY39" fmla="*/ 1396135 h 5920067"/>
              <a:gd name="connsiteX40" fmla="*/ 11199600 w 11199600"/>
              <a:gd name="connsiteY40" fmla="*/ 1429106 h 5920067"/>
              <a:gd name="connsiteX41" fmla="*/ 11199600 w 11199600"/>
              <a:gd name="connsiteY41" fmla="*/ 1474898 h 5920067"/>
              <a:gd name="connsiteX42" fmla="*/ 11199600 w 11199600"/>
              <a:gd name="connsiteY42" fmla="*/ 1477087 h 5920067"/>
              <a:gd name="connsiteX43" fmla="*/ 11199600 w 11199600"/>
              <a:gd name="connsiteY43" fmla="*/ 1483429 h 5920067"/>
              <a:gd name="connsiteX44" fmla="*/ 11199600 w 11199600"/>
              <a:gd name="connsiteY44" fmla="*/ 1529819 h 5920067"/>
              <a:gd name="connsiteX45" fmla="*/ 11199600 w 11199600"/>
              <a:gd name="connsiteY45" fmla="*/ 1569177 h 5920067"/>
              <a:gd name="connsiteX46" fmla="*/ 11199600 w 11199600"/>
              <a:gd name="connsiteY46" fmla="*/ 1583173 h 5920067"/>
              <a:gd name="connsiteX47" fmla="*/ 11199600 w 11199600"/>
              <a:gd name="connsiteY47" fmla="*/ 1594702 h 5920067"/>
              <a:gd name="connsiteX48" fmla="*/ 11199600 w 11199600"/>
              <a:gd name="connsiteY48" fmla="*/ 1651536 h 5920067"/>
              <a:gd name="connsiteX49" fmla="*/ 11199600 w 11199600"/>
              <a:gd name="connsiteY49" fmla="*/ 1670375 h 5920067"/>
              <a:gd name="connsiteX50" fmla="*/ 11199600 w 11199600"/>
              <a:gd name="connsiteY50" fmla="*/ 1696199 h 5920067"/>
              <a:gd name="connsiteX51" fmla="*/ 11199600 w 11199600"/>
              <a:gd name="connsiteY51" fmla="*/ 1757669 h 5920067"/>
              <a:gd name="connsiteX52" fmla="*/ 11199600 w 11199600"/>
              <a:gd name="connsiteY52" fmla="*/ 1779318 h 5920067"/>
              <a:gd name="connsiteX53" fmla="*/ 11199600 w 11199600"/>
              <a:gd name="connsiteY53" fmla="*/ 1823335 h 5920067"/>
              <a:gd name="connsiteX54" fmla="*/ 11199600 w 11199600"/>
              <a:gd name="connsiteY54" fmla="*/ 1843417 h 5920067"/>
              <a:gd name="connsiteX55" fmla="*/ 11199600 w 11199600"/>
              <a:gd name="connsiteY55" fmla="*/ 1857413 h 5920067"/>
              <a:gd name="connsiteX56" fmla="*/ 11199600 w 11199600"/>
              <a:gd name="connsiteY56" fmla="*/ 1965413 h 5920067"/>
              <a:gd name="connsiteX57" fmla="*/ 11199600 w 11199600"/>
              <a:gd name="connsiteY57" fmla="*/ 1970439 h 5920067"/>
              <a:gd name="connsiteX58" fmla="*/ 11199600 w 11199600"/>
              <a:gd name="connsiteY58" fmla="*/ 2008551 h 5920067"/>
              <a:gd name="connsiteX59" fmla="*/ 11199600 w 11199600"/>
              <a:gd name="connsiteY59" fmla="*/ 2053558 h 5920067"/>
              <a:gd name="connsiteX60" fmla="*/ 11199600 w 11199600"/>
              <a:gd name="connsiteY60" fmla="*/ 2097575 h 5920067"/>
              <a:gd name="connsiteX61" fmla="*/ 11199600 w 11199600"/>
              <a:gd name="connsiteY61" fmla="*/ 2123261 h 5920067"/>
              <a:gd name="connsiteX62" fmla="*/ 11199600 w 11199600"/>
              <a:gd name="connsiteY62" fmla="*/ 2239653 h 5920067"/>
              <a:gd name="connsiteX63" fmla="*/ 11199600 w 11199600"/>
              <a:gd name="connsiteY63" fmla="*/ 2257705 h 5920067"/>
              <a:gd name="connsiteX64" fmla="*/ 11199600 w 11199600"/>
              <a:gd name="connsiteY64" fmla="*/ 2282791 h 5920067"/>
              <a:gd name="connsiteX65" fmla="*/ 11199600 w 11199600"/>
              <a:gd name="connsiteY65" fmla="*/ 2297710 h 5920067"/>
              <a:gd name="connsiteX66" fmla="*/ 11199600 w 11199600"/>
              <a:gd name="connsiteY66" fmla="*/ 2397501 h 5920067"/>
              <a:gd name="connsiteX67" fmla="*/ 11199600 w 11199600"/>
              <a:gd name="connsiteY67" fmla="*/ 2489591 h 5920067"/>
              <a:gd name="connsiteX68" fmla="*/ 11199600 w 11199600"/>
              <a:gd name="connsiteY68" fmla="*/ 2527610 h 5920067"/>
              <a:gd name="connsiteX69" fmla="*/ 11199600 w 11199600"/>
              <a:gd name="connsiteY69" fmla="*/ 2531945 h 5920067"/>
              <a:gd name="connsiteX70" fmla="*/ 11199600 w 11199600"/>
              <a:gd name="connsiteY70" fmla="*/ 2571950 h 5920067"/>
              <a:gd name="connsiteX71" fmla="*/ 11199600 w 11199600"/>
              <a:gd name="connsiteY71" fmla="*/ 2699732 h 5920067"/>
              <a:gd name="connsiteX72" fmla="*/ 11199600 w 11199600"/>
              <a:gd name="connsiteY72" fmla="*/ 2763831 h 5920067"/>
              <a:gd name="connsiteX73" fmla="*/ 11199600 w 11199600"/>
              <a:gd name="connsiteY73" fmla="*/ 2801851 h 5920067"/>
              <a:gd name="connsiteX74" fmla="*/ 11199600 w 11199600"/>
              <a:gd name="connsiteY74" fmla="*/ 2819097 h 5920067"/>
              <a:gd name="connsiteX75" fmla="*/ 11199600 w 11199600"/>
              <a:gd name="connsiteY75" fmla="*/ 2928965 h 5920067"/>
              <a:gd name="connsiteX76" fmla="*/ 11199600 w 11199600"/>
              <a:gd name="connsiteY76" fmla="*/ 2973972 h 5920067"/>
              <a:gd name="connsiteX77" fmla="*/ 11199600 w 11199600"/>
              <a:gd name="connsiteY77" fmla="*/ 3093337 h 5920067"/>
              <a:gd name="connsiteX78" fmla="*/ 11199600 w 11199600"/>
              <a:gd name="connsiteY78" fmla="*/ 3132995 h 5920067"/>
              <a:gd name="connsiteX79" fmla="*/ 11199600 w 11199600"/>
              <a:gd name="connsiteY79" fmla="*/ 3178119 h 5920067"/>
              <a:gd name="connsiteX80" fmla="*/ 11199600 w 11199600"/>
              <a:gd name="connsiteY80" fmla="*/ 3203205 h 5920067"/>
              <a:gd name="connsiteX81" fmla="*/ 11199600 w 11199600"/>
              <a:gd name="connsiteY81" fmla="*/ 3407236 h 5920067"/>
              <a:gd name="connsiteX82" fmla="*/ 11199600 w 11199600"/>
              <a:gd name="connsiteY82" fmla="*/ 3448024 h 5920067"/>
              <a:gd name="connsiteX83" fmla="*/ 11199600 w 11199600"/>
              <a:gd name="connsiteY83" fmla="*/ 3452359 h 5920067"/>
              <a:gd name="connsiteX84" fmla="*/ 11199600 w 11199600"/>
              <a:gd name="connsiteY84" fmla="*/ 3470135 h 5920067"/>
              <a:gd name="connsiteX85" fmla="*/ 11199600 w 11199600"/>
              <a:gd name="connsiteY85" fmla="*/ 3722265 h 5920067"/>
              <a:gd name="connsiteX86" fmla="*/ 11199600 w 11199600"/>
              <a:gd name="connsiteY86" fmla="*/ 3739511 h 5920067"/>
              <a:gd name="connsiteX87" fmla="*/ 11199600 w 11199600"/>
              <a:gd name="connsiteY87" fmla="*/ 3744375 h 5920067"/>
              <a:gd name="connsiteX88" fmla="*/ 11199600 w 11199600"/>
              <a:gd name="connsiteY88" fmla="*/ 3831346 h 5920067"/>
              <a:gd name="connsiteX89" fmla="*/ 11199600 w 11199600"/>
              <a:gd name="connsiteY89" fmla="*/ 4013751 h 5920067"/>
              <a:gd name="connsiteX90" fmla="*/ 11199600 w 11199600"/>
              <a:gd name="connsiteY90" fmla="*/ 4053409 h 5920067"/>
              <a:gd name="connsiteX91" fmla="*/ 11199600 w 11199600"/>
              <a:gd name="connsiteY91" fmla="*/ 4105586 h 5920067"/>
              <a:gd name="connsiteX92" fmla="*/ 11199600 w 11199600"/>
              <a:gd name="connsiteY92" fmla="*/ 4217459 h 5920067"/>
              <a:gd name="connsiteX93" fmla="*/ 11199600 w 11199600"/>
              <a:gd name="connsiteY93" fmla="*/ 4327650 h 5920067"/>
              <a:gd name="connsiteX94" fmla="*/ 11199600 w 11199600"/>
              <a:gd name="connsiteY94" fmla="*/ 4390549 h 5920067"/>
              <a:gd name="connsiteX95" fmla="*/ 11199600 w 11199600"/>
              <a:gd name="connsiteY95" fmla="*/ 4491699 h 5920067"/>
              <a:gd name="connsiteX96" fmla="*/ 11199600 w 11199600"/>
              <a:gd name="connsiteY96" fmla="*/ 4629303 h 5920067"/>
              <a:gd name="connsiteX97" fmla="*/ 11199600 w 11199600"/>
              <a:gd name="connsiteY97" fmla="*/ 4664789 h 5920067"/>
              <a:gd name="connsiteX98" fmla="*/ 11199600 w 11199600"/>
              <a:gd name="connsiteY98" fmla="*/ 4751760 h 5920067"/>
              <a:gd name="connsiteX99" fmla="*/ 11199600 w 11199600"/>
              <a:gd name="connsiteY99" fmla="*/ 4903543 h 5920067"/>
              <a:gd name="connsiteX100" fmla="*/ 11199600 w 11199600"/>
              <a:gd name="connsiteY100" fmla="*/ 5026000 h 5920067"/>
              <a:gd name="connsiteX101" fmla="*/ 11199600 w 11199600"/>
              <a:gd name="connsiteY101" fmla="*/ 5137873 h 5920067"/>
              <a:gd name="connsiteX102" fmla="*/ 11199600 w 11199600"/>
              <a:gd name="connsiteY102" fmla="*/ 5412113 h 5920067"/>
              <a:gd name="connsiteX103" fmla="*/ 11199600 w 11199600"/>
              <a:gd name="connsiteY103" fmla="*/ 5549717 h 5920067"/>
              <a:gd name="connsiteX104" fmla="*/ 11199600 w 11199600"/>
              <a:gd name="connsiteY104" fmla="*/ 5823957 h 5920067"/>
              <a:gd name="connsiteX105" fmla="*/ 11103603 w 11199600"/>
              <a:gd name="connsiteY105" fmla="*/ 5920067 h 5920067"/>
              <a:gd name="connsiteX106" fmla="*/ 95997 w 11199600"/>
              <a:gd name="connsiteY106" fmla="*/ 5920067 h 5920067"/>
              <a:gd name="connsiteX107" fmla="*/ 0 w 11199600"/>
              <a:gd name="connsiteY107" fmla="*/ 5823957 h 5920067"/>
              <a:gd name="connsiteX108" fmla="*/ 0 w 11199600"/>
              <a:gd name="connsiteY108" fmla="*/ 5820222 h 5920067"/>
              <a:gd name="connsiteX109" fmla="*/ 0 w 11199600"/>
              <a:gd name="connsiteY109" fmla="*/ 5811351 h 5920067"/>
              <a:gd name="connsiteX110" fmla="*/ 0 w 11199600"/>
              <a:gd name="connsiteY110" fmla="*/ 5794075 h 5920067"/>
              <a:gd name="connsiteX111" fmla="*/ 0 w 11199600"/>
              <a:gd name="connsiteY111" fmla="*/ 5765594 h 5920067"/>
              <a:gd name="connsiteX112" fmla="*/ 0 w 11199600"/>
              <a:gd name="connsiteY112" fmla="*/ 5723106 h 5920067"/>
              <a:gd name="connsiteX113" fmla="*/ 0 w 11199600"/>
              <a:gd name="connsiteY113" fmla="*/ 5663809 h 5920067"/>
              <a:gd name="connsiteX114" fmla="*/ 0 w 11199600"/>
              <a:gd name="connsiteY114" fmla="*/ 5584902 h 5920067"/>
              <a:gd name="connsiteX115" fmla="*/ 0 w 11199600"/>
              <a:gd name="connsiteY115" fmla="*/ 5549717 h 5920067"/>
              <a:gd name="connsiteX116" fmla="*/ 0 w 11199600"/>
              <a:gd name="connsiteY116" fmla="*/ 5548611 h 5920067"/>
              <a:gd name="connsiteX117" fmla="*/ 0 w 11199600"/>
              <a:gd name="connsiteY117" fmla="*/ 5540863 h 5920067"/>
              <a:gd name="connsiteX118" fmla="*/ 0 w 11199600"/>
              <a:gd name="connsiteY118" fmla="*/ 5520020 h 5920067"/>
              <a:gd name="connsiteX119" fmla="*/ 0 w 11199600"/>
              <a:gd name="connsiteY119" fmla="*/ 5519835 h 5920067"/>
              <a:gd name="connsiteX120" fmla="*/ 0 w 11199600"/>
              <a:gd name="connsiteY120" fmla="*/ 5478886 h 5920067"/>
              <a:gd name="connsiteX121" fmla="*/ 0 w 11199600"/>
              <a:gd name="connsiteY121" fmla="*/ 5448866 h 5920067"/>
              <a:gd name="connsiteX122" fmla="*/ 0 w 11199600"/>
              <a:gd name="connsiteY122" fmla="*/ 5444347 h 5920067"/>
              <a:gd name="connsiteX123" fmla="*/ 0 w 11199600"/>
              <a:gd name="connsiteY123" fmla="*/ 5411375 h 5920067"/>
              <a:gd name="connsiteX124" fmla="*/ 0 w 11199600"/>
              <a:gd name="connsiteY124" fmla="*/ 5365584 h 5920067"/>
              <a:gd name="connsiteX125" fmla="*/ 0 w 11199600"/>
              <a:gd name="connsiteY125" fmla="*/ 5357053 h 5920067"/>
              <a:gd name="connsiteX126" fmla="*/ 0 w 11199600"/>
              <a:gd name="connsiteY126" fmla="*/ 5310662 h 5920067"/>
              <a:gd name="connsiteX127" fmla="*/ 0 w 11199600"/>
              <a:gd name="connsiteY127" fmla="*/ 5257308 h 5920067"/>
              <a:gd name="connsiteX128" fmla="*/ 0 w 11199600"/>
              <a:gd name="connsiteY128" fmla="*/ 5245780 h 5920067"/>
              <a:gd name="connsiteX129" fmla="*/ 0 w 11199600"/>
              <a:gd name="connsiteY129" fmla="*/ 5170107 h 5920067"/>
              <a:gd name="connsiteX130" fmla="*/ 0 w 11199600"/>
              <a:gd name="connsiteY130" fmla="*/ 5144283 h 5920067"/>
              <a:gd name="connsiteX131" fmla="*/ 0 w 11199600"/>
              <a:gd name="connsiteY131" fmla="*/ 5082813 h 5920067"/>
              <a:gd name="connsiteX132" fmla="*/ 0 w 11199600"/>
              <a:gd name="connsiteY132" fmla="*/ 5017146 h 5920067"/>
              <a:gd name="connsiteX133" fmla="*/ 0 w 11199600"/>
              <a:gd name="connsiteY133" fmla="*/ 4983068 h 5920067"/>
              <a:gd name="connsiteX134" fmla="*/ 0 w 11199600"/>
              <a:gd name="connsiteY134" fmla="*/ 4903543 h 5920067"/>
              <a:gd name="connsiteX135" fmla="*/ 0 w 11199600"/>
              <a:gd name="connsiteY135" fmla="*/ 4899808 h 5920067"/>
              <a:gd name="connsiteX136" fmla="*/ 0 w 11199600"/>
              <a:gd name="connsiteY136" fmla="*/ 4890937 h 5920067"/>
              <a:gd name="connsiteX137" fmla="*/ 0 w 11199600"/>
              <a:gd name="connsiteY137" fmla="*/ 4875069 h 5920067"/>
              <a:gd name="connsiteX138" fmla="*/ 0 w 11199600"/>
              <a:gd name="connsiteY138" fmla="*/ 4873661 h 5920067"/>
              <a:gd name="connsiteX139" fmla="*/ 0 w 11199600"/>
              <a:gd name="connsiteY139" fmla="*/ 4870043 h 5920067"/>
              <a:gd name="connsiteX140" fmla="*/ 0 w 11199600"/>
              <a:gd name="connsiteY140" fmla="*/ 4845180 h 5920067"/>
              <a:gd name="connsiteX141" fmla="*/ 0 w 11199600"/>
              <a:gd name="connsiteY141" fmla="*/ 4802692 h 5920067"/>
              <a:gd name="connsiteX142" fmla="*/ 0 w 11199600"/>
              <a:gd name="connsiteY142" fmla="*/ 4743395 h 5920067"/>
              <a:gd name="connsiteX143" fmla="*/ 0 w 11199600"/>
              <a:gd name="connsiteY143" fmla="*/ 4742906 h 5920067"/>
              <a:gd name="connsiteX144" fmla="*/ 0 w 11199600"/>
              <a:gd name="connsiteY144" fmla="*/ 4717221 h 5920067"/>
              <a:gd name="connsiteX145" fmla="*/ 0 w 11199600"/>
              <a:gd name="connsiteY145" fmla="*/ 4664488 h 5920067"/>
              <a:gd name="connsiteX146" fmla="*/ 0 w 11199600"/>
              <a:gd name="connsiteY146" fmla="*/ 4629303 h 5920067"/>
              <a:gd name="connsiteX147" fmla="*/ 0 w 11199600"/>
              <a:gd name="connsiteY147" fmla="*/ 4628197 h 5920067"/>
              <a:gd name="connsiteX148" fmla="*/ 0 w 11199600"/>
              <a:gd name="connsiteY148" fmla="*/ 4620449 h 5920067"/>
              <a:gd name="connsiteX149" fmla="*/ 0 w 11199600"/>
              <a:gd name="connsiteY149" fmla="*/ 4600829 h 5920067"/>
              <a:gd name="connsiteX150" fmla="*/ 0 w 11199600"/>
              <a:gd name="connsiteY150" fmla="*/ 4599606 h 5920067"/>
              <a:gd name="connsiteX151" fmla="*/ 0 w 11199600"/>
              <a:gd name="connsiteY151" fmla="*/ 4599421 h 5920067"/>
              <a:gd name="connsiteX152" fmla="*/ 0 w 11199600"/>
              <a:gd name="connsiteY152" fmla="*/ 4558472 h 5920067"/>
              <a:gd name="connsiteX153" fmla="*/ 0 w 11199600"/>
              <a:gd name="connsiteY153" fmla="*/ 4542771 h 5920067"/>
              <a:gd name="connsiteX154" fmla="*/ 0 w 11199600"/>
              <a:gd name="connsiteY154" fmla="*/ 4528452 h 5920067"/>
              <a:gd name="connsiteX155" fmla="*/ 0 w 11199600"/>
              <a:gd name="connsiteY155" fmla="*/ 4523933 h 5920067"/>
              <a:gd name="connsiteX156" fmla="*/ 0 w 11199600"/>
              <a:gd name="connsiteY156" fmla="*/ 4490961 h 5920067"/>
              <a:gd name="connsiteX157" fmla="*/ 0 w 11199600"/>
              <a:gd name="connsiteY157" fmla="*/ 4445170 h 5920067"/>
              <a:gd name="connsiteX158" fmla="*/ 0 w 11199600"/>
              <a:gd name="connsiteY158" fmla="*/ 4442981 h 5920067"/>
              <a:gd name="connsiteX159" fmla="*/ 0 w 11199600"/>
              <a:gd name="connsiteY159" fmla="*/ 4436639 h 5920067"/>
              <a:gd name="connsiteX160" fmla="*/ 0 w 11199600"/>
              <a:gd name="connsiteY160" fmla="*/ 4390248 h 5920067"/>
              <a:gd name="connsiteX161" fmla="*/ 0 w 11199600"/>
              <a:gd name="connsiteY161" fmla="*/ 4350891 h 5920067"/>
              <a:gd name="connsiteX162" fmla="*/ 0 w 11199600"/>
              <a:gd name="connsiteY162" fmla="*/ 4336894 h 5920067"/>
              <a:gd name="connsiteX163" fmla="*/ 0 w 11199600"/>
              <a:gd name="connsiteY163" fmla="*/ 4325366 h 5920067"/>
              <a:gd name="connsiteX164" fmla="*/ 0 w 11199600"/>
              <a:gd name="connsiteY164" fmla="*/ 4268531 h 5920067"/>
              <a:gd name="connsiteX165" fmla="*/ 0 w 11199600"/>
              <a:gd name="connsiteY165" fmla="*/ 4249693 h 5920067"/>
              <a:gd name="connsiteX166" fmla="*/ 0 w 11199600"/>
              <a:gd name="connsiteY166" fmla="*/ 4223869 h 5920067"/>
              <a:gd name="connsiteX167" fmla="*/ 0 w 11199600"/>
              <a:gd name="connsiteY167" fmla="*/ 4162399 h 5920067"/>
              <a:gd name="connsiteX168" fmla="*/ 0 w 11199600"/>
              <a:gd name="connsiteY168" fmla="*/ 4140749 h 5920067"/>
              <a:gd name="connsiteX169" fmla="*/ 0 w 11199600"/>
              <a:gd name="connsiteY169" fmla="*/ 4096732 h 5920067"/>
              <a:gd name="connsiteX170" fmla="*/ 0 w 11199600"/>
              <a:gd name="connsiteY170" fmla="*/ 4076651 h 5920067"/>
              <a:gd name="connsiteX171" fmla="*/ 0 w 11199600"/>
              <a:gd name="connsiteY171" fmla="*/ 4062654 h 5920067"/>
              <a:gd name="connsiteX172" fmla="*/ 0 w 11199600"/>
              <a:gd name="connsiteY172" fmla="*/ 3954655 h 5920067"/>
              <a:gd name="connsiteX173" fmla="*/ 0 w 11199600"/>
              <a:gd name="connsiteY173" fmla="*/ 3949629 h 5920067"/>
              <a:gd name="connsiteX174" fmla="*/ 0 w 11199600"/>
              <a:gd name="connsiteY174" fmla="*/ 3911516 h 5920067"/>
              <a:gd name="connsiteX175" fmla="*/ 0 w 11199600"/>
              <a:gd name="connsiteY175" fmla="*/ 3866509 h 5920067"/>
              <a:gd name="connsiteX176" fmla="*/ 0 w 11199600"/>
              <a:gd name="connsiteY176" fmla="*/ 3822492 h 5920067"/>
              <a:gd name="connsiteX177" fmla="*/ 0 w 11199600"/>
              <a:gd name="connsiteY177" fmla="*/ 3796807 h 5920067"/>
              <a:gd name="connsiteX178" fmla="*/ 0 w 11199600"/>
              <a:gd name="connsiteY178" fmla="*/ 3680415 h 5920067"/>
              <a:gd name="connsiteX179" fmla="*/ 0 w 11199600"/>
              <a:gd name="connsiteY179" fmla="*/ 3662362 h 5920067"/>
              <a:gd name="connsiteX180" fmla="*/ 0 w 11199600"/>
              <a:gd name="connsiteY180" fmla="*/ 3637276 h 5920067"/>
              <a:gd name="connsiteX181" fmla="*/ 0 w 11199600"/>
              <a:gd name="connsiteY181" fmla="*/ 3622357 h 5920067"/>
              <a:gd name="connsiteX182" fmla="*/ 0 w 11199600"/>
              <a:gd name="connsiteY182" fmla="*/ 3522567 h 5920067"/>
              <a:gd name="connsiteX183" fmla="*/ 0 w 11199600"/>
              <a:gd name="connsiteY183" fmla="*/ 3430477 h 5920067"/>
              <a:gd name="connsiteX184" fmla="*/ 0 w 11199600"/>
              <a:gd name="connsiteY184" fmla="*/ 3392457 h 5920067"/>
              <a:gd name="connsiteX185" fmla="*/ 0 w 11199600"/>
              <a:gd name="connsiteY185" fmla="*/ 3388122 h 5920067"/>
              <a:gd name="connsiteX186" fmla="*/ 0 w 11199600"/>
              <a:gd name="connsiteY186" fmla="*/ 3348117 h 5920067"/>
              <a:gd name="connsiteX187" fmla="*/ 0 w 11199600"/>
              <a:gd name="connsiteY187" fmla="*/ 3220335 h 5920067"/>
              <a:gd name="connsiteX188" fmla="*/ 0 w 11199600"/>
              <a:gd name="connsiteY188" fmla="*/ 3156237 h 5920067"/>
              <a:gd name="connsiteX189" fmla="*/ 0 w 11199600"/>
              <a:gd name="connsiteY189" fmla="*/ 3118217 h 5920067"/>
              <a:gd name="connsiteX190" fmla="*/ 0 w 11199600"/>
              <a:gd name="connsiteY190" fmla="*/ 3100970 h 5920067"/>
              <a:gd name="connsiteX191" fmla="*/ 0 w 11199600"/>
              <a:gd name="connsiteY191" fmla="*/ 2991102 h 5920067"/>
              <a:gd name="connsiteX192" fmla="*/ 0 w 11199600"/>
              <a:gd name="connsiteY192" fmla="*/ 2946095 h 5920067"/>
              <a:gd name="connsiteX193" fmla="*/ 0 w 11199600"/>
              <a:gd name="connsiteY193" fmla="*/ 2826730 h 5920067"/>
              <a:gd name="connsiteX194" fmla="*/ 0 w 11199600"/>
              <a:gd name="connsiteY194" fmla="*/ 2787072 h 5920067"/>
              <a:gd name="connsiteX195" fmla="*/ 0 w 11199600"/>
              <a:gd name="connsiteY195" fmla="*/ 2741948 h 5920067"/>
              <a:gd name="connsiteX196" fmla="*/ 0 w 11199600"/>
              <a:gd name="connsiteY196" fmla="*/ 2716862 h 5920067"/>
              <a:gd name="connsiteX197" fmla="*/ 0 w 11199600"/>
              <a:gd name="connsiteY197" fmla="*/ 2512832 h 5920067"/>
              <a:gd name="connsiteX198" fmla="*/ 0 w 11199600"/>
              <a:gd name="connsiteY198" fmla="*/ 2472043 h 5920067"/>
              <a:gd name="connsiteX199" fmla="*/ 0 w 11199600"/>
              <a:gd name="connsiteY199" fmla="*/ 2467708 h 5920067"/>
              <a:gd name="connsiteX200" fmla="*/ 0 w 11199600"/>
              <a:gd name="connsiteY200" fmla="*/ 2449933 h 5920067"/>
              <a:gd name="connsiteX201" fmla="*/ 0 w 11199600"/>
              <a:gd name="connsiteY201" fmla="*/ 2197803 h 5920067"/>
              <a:gd name="connsiteX202" fmla="*/ 0 w 11199600"/>
              <a:gd name="connsiteY202" fmla="*/ 2180556 h 5920067"/>
              <a:gd name="connsiteX203" fmla="*/ 0 w 11199600"/>
              <a:gd name="connsiteY203" fmla="*/ 2175692 h 5920067"/>
              <a:gd name="connsiteX204" fmla="*/ 0 w 11199600"/>
              <a:gd name="connsiteY204" fmla="*/ 2088721 h 5920067"/>
              <a:gd name="connsiteX205" fmla="*/ 0 w 11199600"/>
              <a:gd name="connsiteY205" fmla="*/ 1906316 h 5920067"/>
              <a:gd name="connsiteX206" fmla="*/ 0 w 11199600"/>
              <a:gd name="connsiteY206" fmla="*/ 1866658 h 5920067"/>
              <a:gd name="connsiteX207" fmla="*/ 0 w 11199600"/>
              <a:gd name="connsiteY207" fmla="*/ 1814481 h 5920067"/>
              <a:gd name="connsiteX208" fmla="*/ 0 w 11199600"/>
              <a:gd name="connsiteY208" fmla="*/ 1702609 h 5920067"/>
              <a:gd name="connsiteX209" fmla="*/ 0 w 11199600"/>
              <a:gd name="connsiteY209" fmla="*/ 1592418 h 5920067"/>
              <a:gd name="connsiteX210" fmla="*/ 0 w 11199600"/>
              <a:gd name="connsiteY210" fmla="*/ 1529519 h 5920067"/>
              <a:gd name="connsiteX211" fmla="*/ 0 w 11199600"/>
              <a:gd name="connsiteY211" fmla="*/ 1428369 h 5920067"/>
              <a:gd name="connsiteX212" fmla="*/ 0 w 11199600"/>
              <a:gd name="connsiteY212" fmla="*/ 1290764 h 5920067"/>
              <a:gd name="connsiteX213" fmla="*/ 0 w 11199600"/>
              <a:gd name="connsiteY213" fmla="*/ 1255278 h 5920067"/>
              <a:gd name="connsiteX214" fmla="*/ 0 w 11199600"/>
              <a:gd name="connsiteY214" fmla="*/ 1168307 h 5920067"/>
              <a:gd name="connsiteX215" fmla="*/ 0 w 11199600"/>
              <a:gd name="connsiteY215" fmla="*/ 1016524 h 5920067"/>
              <a:gd name="connsiteX216" fmla="*/ 0 w 11199600"/>
              <a:gd name="connsiteY216" fmla="*/ 894067 h 5920067"/>
              <a:gd name="connsiteX217" fmla="*/ 0 w 11199600"/>
              <a:gd name="connsiteY217" fmla="*/ 782195 h 5920067"/>
              <a:gd name="connsiteX218" fmla="*/ 0 w 11199600"/>
              <a:gd name="connsiteY218" fmla="*/ 507955 h 5920067"/>
              <a:gd name="connsiteX219" fmla="*/ 0 w 11199600"/>
              <a:gd name="connsiteY219" fmla="*/ 370350 h 5920067"/>
              <a:gd name="connsiteX220" fmla="*/ 0 w 11199600"/>
              <a:gd name="connsiteY220" fmla="*/ 96110 h 5920067"/>
              <a:gd name="connsiteX221" fmla="*/ 95997 w 11199600"/>
              <a:gd name="connsiteY221" fmla="*/ 0 h 5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</a:cxnLst>
            <a:rect l="l" t="t" r="r" b="b"/>
            <a:pathLst>
              <a:path w="11199600" h="5920067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16524"/>
                </a:lnTo>
                <a:cubicBezTo>
                  <a:pt x="11199600" y="1016524"/>
                  <a:pt x="11199600" y="1016524"/>
                  <a:pt x="11199600" y="1029131"/>
                </a:cubicBezTo>
                <a:lnTo>
                  <a:pt x="11199600" y="1044999"/>
                </a:lnTo>
                <a:lnTo>
                  <a:pt x="11199600" y="1046406"/>
                </a:lnTo>
                <a:lnTo>
                  <a:pt x="11199600" y="1050025"/>
                </a:lnTo>
                <a:lnTo>
                  <a:pt x="11199600" y="1074887"/>
                </a:lnTo>
                <a:cubicBezTo>
                  <a:pt x="11199600" y="1098232"/>
                  <a:pt x="11199600" y="1130916"/>
                  <a:pt x="11199600" y="1176672"/>
                </a:cubicBezTo>
                <a:lnTo>
                  <a:pt x="11199600" y="1177161"/>
                </a:lnTo>
                <a:lnTo>
                  <a:pt x="11199600" y="1202847"/>
                </a:lnTo>
                <a:lnTo>
                  <a:pt x="11199600" y="1255579"/>
                </a:lnTo>
                <a:lnTo>
                  <a:pt x="11199600" y="1290764"/>
                </a:lnTo>
                <a:cubicBezTo>
                  <a:pt x="11199600" y="1290764"/>
                  <a:pt x="11199600" y="1290764"/>
                  <a:pt x="11199600" y="1299618"/>
                </a:cubicBezTo>
                <a:lnTo>
                  <a:pt x="11199600" y="1319239"/>
                </a:lnTo>
                <a:lnTo>
                  <a:pt x="11199600" y="1320462"/>
                </a:lnTo>
                <a:lnTo>
                  <a:pt x="11199600" y="1320646"/>
                </a:lnTo>
                <a:cubicBezTo>
                  <a:pt x="11199600" y="1328117"/>
                  <a:pt x="11199600" y="1337455"/>
                  <a:pt x="11199600" y="1349128"/>
                </a:cubicBezTo>
                <a:lnTo>
                  <a:pt x="11199600" y="1377296"/>
                </a:lnTo>
                <a:lnTo>
                  <a:pt x="11199600" y="1391616"/>
                </a:lnTo>
                <a:lnTo>
                  <a:pt x="11199600" y="1396135"/>
                </a:lnTo>
                <a:lnTo>
                  <a:pt x="11199600" y="1429106"/>
                </a:lnTo>
                <a:cubicBezTo>
                  <a:pt x="11199600" y="1442941"/>
                  <a:pt x="11199600" y="1458158"/>
                  <a:pt x="11199600" y="1474898"/>
                </a:cubicBezTo>
                <a:lnTo>
                  <a:pt x="11199600" y="1477087"/>
                </a:lnTo>
                <a:lnTo>
                  <a:pt x="11199600" y="1483429"/>
                </a:lnTo>
                <a:lnTo>
                  <a:pt x="11199600" y="1529819"/>
                </a:lnTo>
                <a:lnTo>
                  <a:pt x="11199600" y="1569177"/>
                </a:lnTo>
                <a:lnTo>
                  <a:pt x="11199600" y="1583173"/>
                </a:lnTo>
                <a:lnTo>
                  <a:pt x="11199600" y="1594702"/>
                </a:lnTo>
                <a:lnTo>
                  <a:pt x="11199600" y="1651536"/>
                </a:lnTo>
                <a:lnTo>
                  <a:pt x="11199600" y="1670375"/>
                </a:lnTo>
                <a:lnTo>
                  <a:pt x="11199600" y="1696199"/>
                </a:lnTo>
                <a:lnTo>
                  <a:pt x="11199600" y="1757669"/>
                </a:lnTo>
                <a:lnTo>
                  <a:pt x="11199600" y="1779318"/>
                </a:lnTo>
                <a:lnTo>
                  <a:pt x="11199600" y="1823335"/>
                </a:lnTo>
                <a:lnTo>
                  <a:pt x="11199600" y="1843417"/>
                </a:lnTo>
                <a:lnTo>
                  <a:pt x="11199600" y="1857413"/>
                </a:lnTo>
                <a:lnTo>
                  <a:pt x="11199600" y="1965413"/>
                </a:lnTo>
                <a:lnTo>
                  <a:pt x="11199600" y="1970439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097575"/>
                </a:lnTo>
                <a:lnTo>
                  <a:pt x="11199600" y="2123261"/>
                </a:lnTo>
                <a:lnTo>
                  <a:pt x="11199600" y="2239653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297710"/>
                </a:lnTo>
                <a:lnTo>
                  <a:pt x="11199600" y="2397501"/>
                </a:lnTo>
                <a:lnTo>
                  <a:pt x="11199600" y="2489591"/>
                </a:lnTo>
                <a:lnTo>
                  <a:pt x="11199600" y="2527610"/>
                </a:lnTo>
                <a:lnTo>
                  <a:pt x="11199600" y="2531945"/>
                </a:lnTo>
                <a:lnTo>
                  <a:pt x="11199600" y="2571950"/>
                </a:lnTo>
                <a:lnTo>
                  <a:pt x="11199600" y="2699732"/>
                </a:lnTo>
                <a:lnTo>
                  <a:pt x="11199600" y="2763831"/>
                </a:lnTo>
                <a:lnTo>
                  <a:pt x="11199600" y="2801851"/>
                </a:lnTo>
                <a:lnTo>
                  <a:pt x="11199600" y="2819097"/>
                </a:lnTo>
                <a:lnTo>
                  <a:pt x="11199600" y="2928965"/>
                </a:lnTo>
                <a:lnTo>
                  <a:pt x="11199600" y="2973972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178119"/>
                </a:lnTo>
                <a:lnTo>
                  <a:pt x="11199600" y="3203205"/>
                </a:lnTo>
                <a:lnTo>
                  <a:pt x="11199600" y="3407236"/>
                </a:lnTo>
                <a:lnTo>
                  <a:pt x="11199600" y="3448024"/>
                </a:lnTo>
                <a:lnTo>
                  <a:pt x="11199600" y="3452359"/>
                </a:lnTo>
                <a:lnTo>
                  <a:pt x="11199600" y="3470135"/>
                </a:lnTo>
                <a:lnTo>
                  <a:pt x="11199600" y="3722265"/>
                </a:lnTo>
                <a:lnTo>
                  <a:pt x="11199600" y="3739511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013751"/>
                </a:lnTo>
                <a:lnTo>
                  <a:pt x="11199600" y="4053409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327650"/>
                </a:lnTo>
                <a:lnTo>
                  <a:pt x="11199600" y="439054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664789"/>
                </a:lnTo>
                <a:lnTo>
                  <a:pt x="11199600" y="4751760"/>
                </a:lnTo>
                <a:lnTo>
                  <a:pt x="11199600" y="4903543"/>
                </a:lnTo>
                <a:lnTo>
                  <a:pt x="11199600" y="5026000"/>
                </a:lnTo>
                <a:lnTo>
                  <a:pt x="11199600" y="5137873"/>
                </a:lnTo>
                <a:lnTo>
                  <a:pt x="11199600" y="5412113"/>
                </a:lnTo>
                <a:lnTo>
                  <a:pt x="11199600" y="5549717"/>
                </a:lnTo>
                <a:lnTo>
                  <a:pt x="11199600" y="5823957"/>
                </a:lnTo>
                <a:cubicBezTo>
                  <a:pt x="11199600" y="5920067"/>
                  <a:pt x="11103603" y="5920067"/>
                  <a:pt x="11103603" y="5920067"/>
                </a:cubicBezTo>
                <a:cubicBezTo>
                  <a:pt x="11103603" y="5920067"/>
                  <a:pt x="11103603" y="5920067"/>
                  <a:pt x="95997" y="5920067"/>
                </a:cubicBezTo>
                <a:cubicBezTo>
                  <a:pt x="0" y="5920067"/>
                  <a:pt x="0" y="5823957"/>
                  <a:pt x="0" y="5823957"/>
                </a:cubicBezTo>
                <a:lnTo>
                  <a:pt x="0" y="5820222"/>
                </a:lnTo>
                <a:lnTo>
                  <a:pt x="0" y="5811351"/>
                </a:lnTo>
                <a:lnTo>
                  <a:pt x="0" y="5794075"/>
                </a:lnTo>
                <a:lnTo>
                  <a:pt x="0" y="5765594"/>
                </a:lnTo>
                <a:lnTo>
                  <a:pt x="0" y="5723106"/>
                </a:lnTo>
                <a:lnTo>
                  <a:pt x="0" y="5663809"/>
                </a:lnTo>
                <a:lnTo>
                  <a:pt x="0" y="5584902"/>
                </a:lnTo>
                <a:lnTo>
                  <a:pt x="0" y="5549717"/>
                </a:lnTo>
                <a:lnTo>
                  <a:pt x="0" y="5548611"/>
                </a:lnTo>
                <a:lnTo>
                  <a:pt x="0" y="5540863"/>
                </a:lnTo>
                <a:lnTo>
                  <a:pt x="0" y="5520020"/>
                </a:lnTo>
                <a:lnTo>
                  <a:pt x="0" y="5519835"/>
                </a:lnTo>
                <a:lnTo>
                  <a:pt x="0" y="5478886"/>
                </a:lnTo>
                <a:lnTo>
                  <a:pt x="0" y="5448866"/>
                </a:lnTo>
                <a:lnTo>
                  <a:pt x="0" y="5444347"/>
                </a:lnTo>
                <a:lnTo>
                  <a:pt x="0" y="5411375"/>
                </a:lnTo>
                <a:lnTo>
                  <a:pt x="0" y="5365584"/>
                </a:lnTo>
                <a:lnTo>
                  <a:pt x="0" y="5357053"/>
                </a:lnTo>
                <a:lnTo>
                  <a:pt x="0" y="5310662"/>
                </a:lnTo>
                <a:lnTo>
                  <a:pt x="0" y="5257308"/>
                </a:lnTo>
                <a:lnTo>
                  <a:pt x="0" y="5245780"/>
                </a:lnTo>
                <a:lnTo>
                  <a:pt x="0" y="5170107"/>
                </a:lnTo>
                <a:lnTo>
                  <a:pt x="0" y="5144283"/>
                </a:lnTo>
                <a:lnTo>
                  <a:pt x="0" y="5082813"/>
                </a:lnTo>
                <a:lnTo>
                  <a:pt x="0" y="5017146"/>
                </a:lnTo>
                <a:lnTo>
                  <a:pt x="0" y="4983068"/>
                </a:lnTo>
                <a:lnTo>
                  <a:pt x="0" y="4903543"/>
                </a:lnTo>
                <a:lnTo>
                  <a:pt x="0" y="4899808"/>
                </a:lnTo>
                <a:lnTo>
                  <a:pt x="0" y="4890937"/>
                </a:lnTo>
                <a:lnTo>
                  <a:pt x="0" y="4875069"/>
                </a:lnTo>
                <a:lnTo>
                  <a:pt x="0" y="4873661"/>
                </a:lnTo>
                <a:lnTo>
                  <a:pt x="0" y="4870043"/>
                </a:lnTo>
                <a:lnTo>
                  <a:pt x="0" y="4845180"/>
                </a:lnTo>
                <a:lnTo>
                  <a:pt x="0" y="4802692"/>
                </a:lnTo>
                <a:lnTo>
                  <a:pt x="0" y="4743395"/>
                </a:lnTo>
                <a:lnTo>
                  <a:pt x="0" y="4742906"/>
                </a:lnTo>
                <a:lnTo>
                  <a:pt x="0" y="4717221"/>
                </a:lnTo>
                <a:lnTo>
                  <a:pt x="0" y="4664488"/>
                </a:ln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60082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42771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42981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50891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68531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140749"/>
                </a:lnTo>
                <a:lnTo>
                  <a:pt x="0" y="4096732"/>
                </a:lnTo>
                <a:lnTo>
                  <a:pt x="0" y="4076651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911516"/>
                </a:lnTo>
                <a:lnTo>
                  <a:pt x="0" y="386650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62362"/>
                </a:lnTo>
                <a:lnTo>
                  <a:pt x="0" y="3637276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92457"/>
                </a:lnTo>
                <a:lnTo>
                  <a:pt x="0" y="3388122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3118217"/>
                </a:lnTo>
                <a:lnTo>
                  <a:pt x="0" y="3100970"/>
                </a:lnTo>
                <a:lnTo>
                  <a:pt x="0" y="2991102"/>
                </a:lnTo>
                <a:lnTo>
                  <a:pt x="0" y="2946095"/>
                </a:lnTo>
                <a:lnTo>
                  <a:pt x="0" y="2826730"/>
                </a:lnTo>
                <a:lnTo>
                  <a:pt x="0" y="2787072"/>
                </a:lnTo>
                <a:lnTo>
                  <a:pt x="0" y="2741948"/>
                </a:lnTo>
                <a:lnTo>
                  <a:pt x="0" y="2716862"/>
                </a:lnTo>
                <a:lnTo>
                  <a:pt x="0" y="251283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449933"/>
                </a:lnTo>
                <a:lnTo>
                  <a:pt x="0" y="2197803"/>
                </a:lnTo>
                <a:lnTo>
                  <a:pt x="0" y="2180556"/>
                </a:lnTo>
                <a:lnTo>
                  <a:pt x="0" y="2175692"/>
                </a:lnTo>
                <a:lnTo>
                  <a:pt x="0" y="2088721"/>
                </a:lnTo>
                <a:lnTo>
                  <a:pt x="0" y="1906316"/>
                </a:lnTo>
                <a:lnTo>
                  <a:pt x="0" y="1866658"/>
                </a:lnTo>
                <a:lnTo>
                  <a:pt x="0" y="1814481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29519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55278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79673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67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6055200"/>
            <a:ext cx="2196000" cy="504000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Max.</a:t>
            </a:r>
            <a:r>
              <a:rPr lang="en-GB" sz="1000" baseline="0"/>
              <a:t> height</a:t>
            </a:r>
            <a:endParaRPr lang="en-GB" sz="100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65" name="Picture Placeholder 64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52" name="Group 51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5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4" name="Group 53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5" name="Rectangle 104"/>
              <p:cNvSpPr>
                <a:spLocks noChangeArrowheads="1"/>
              </p:cNvSpPr>
              <p:nvPr/>
            </p:nvSpPr>
            <p:spPr bwMode="gray">
              <a:xfrm>
                <a:off x="-2035175" y="4686980"/>
                <a:ext cx="1872000" cy="1043127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9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1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7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7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7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0" name="Picture 79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8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8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105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066019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DDD2A080-DA64-4F5C-9131-47EB793B441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119075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31"/>
          <p:cNvSpPr>
            <a:spLocks noChangeAspect="1"/>
          </p:cNvSpPr>
          <p:nvPr userDrawn="1"/>
        </p:nvSpPr>
        <p:spPr bwMode="gray">
          <a:xfrm>
            <a:off x="693738" y="1695449"/>
            <a:ext cx="10641600" cy="2630915"/>
          </a:xfrm>
          <a:custGeom>
            <a:avLst/>
            <a:gdLst>
              <a:gd name="T0" fmla="*/ 2480 w 2480"/>
              <a:gd name="T1" fmla="*/ 528 h 611"/>
              <a:gd name="T2" fmla="*/ 2480 w 2480"/>
              <a:gd name="T3" fmla="*/ 32 h 611"/>
              <a:gd name="T4" fmla="*/ 2448 w 2480"/>
              <a:gd name="T5" fmla="*/ 0 h 611"/>
              <a:gd name="T6" fmla="*/ 32 w 2480"/>
              <a:gd name="T7" fmla="*/ 0 h 611"/>
              <a:gd name="T8" fmla="*/ 0 w 2480"/>
              <a:gd name="T9" fmla="*/ 32 h 611"/>
              <a:gd name="T10" fmla="*/ 0 w 2480"/>
              <a:gd name="T11" fmla="*/ 528 h 611"/>
              <a:gd name="T12" fmla="*/ 32 w 2480"/>
              <a:gd name="T13" fmla="*/ 560 h 611"/>
              <a:gd name="T14" fmla="*/ 237 w 2480"/>
              <a:gd name="T15" fmla="*/ 560 h 611"/>
              <a:gd name="T16" fmla="*/ 271 w 2480"/>
              <a:gd name="T17" fmla="*/ 604 h 611"/>
              <a:gd name="T18" fmla="*/ 289 w 2480"/>
              <a:gd name="T19" fmla="*/ 604 h 611"/>
              <a:gd name="T20" fmla="*/ 323 w 2480"/>
              <a:gd name="T21" fmla="*/ 560 h 611"/>
              <a:gd name="T22" fmla="*/ 2448 w 2480"/>
              <a:gd name="T23" fmla="*/ 560 h 611"/>
              <a:gd name="T24" fmla="*/ 2480 w 2480"/>
              <a:gd name="T25" fmla="*/ 528 h 6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480" h="611">
                <a:moveTo>
                  <a:pt x="2480" y="528"/>
                </a:moveTo>
                <a:cubicBezTo>
                  <a:pt x="2480" y="32"/>
                  <a:pt x="2480" y="32"/>
                  <a:pt x="2480" y="32"/>
                </a:cubicBezTo>
                <a:cubicBezTo>
                  <a:pt x="2480" y="32"/>
                  <a:pt x="2480" y="0"/>
                  <a:pt x="2448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2" y="0"/>
                  <a:pt x="0" y="0"/>
                  <a:pt x="0" y="32"/>
                </a:cubicBezTo>
                <a:cubicBezTo>
                  <a:pt x="0" y="528"/>
                  <a:pt x="0" y="528"/>
                  <a:pt x="0" y="528"/>
                </a:cubicBezTo>
                <a:cubicBezTo>
                  <a:pt x="0" y="528"/>
                  <a:pt x="0" y="560"/>
                  <a:pt x="32" y="560"/>
                </a:cubicBezTo>
                <a:cubicBezTo>
                  <a:pt x="237" y="560"/>
                  <a:pt x="237" y="560"/>
                  <a:pt x="237" y="560"/>
                </a:cubicBezTo>
                <a:cubicBezTo>
                  <a:pt x="271" y="604"/>
                  <a:pt x="271" y="604"/>
                  <a:pt x="271" y="604"/>
                </a:cubicBezTo>
                <a:cubicBezTo>
                  <a:pt x="276" y="611"/>
                  <a:pt x="284" y="611"/>
                  <a:pt x="289" y="604"/>
                </a:cubicBezTo>
                <a:cubicBezTo>
                  <a:pt x="323" y="560"/>
                  <a:pt x="323" y="560"/>
                  <a:pt x="323" y="560"/>
                </a:cubicBezTo>
                <a:cubicBezTo>
                  <a:pt x="2448" y="560"/>
                  <a:pt x="2448" y="560"/>
                  <a:pt x="2448" y="560"/>
                </a:cubicBezTo>
                <a:cubicBezTo>
                  <a:pt x="2448" y="560"/>
                  <a:pt x="2480" y="560"/>
                  <a:pt x="2480" y="528"/>
                </a:cubicBezTo>
              </a:path>
            </a:pathLst>
          </a:custGeom>
          <a:solidFill>
            <a:srgbClr val="FF6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 bwMode="gray">
          <a:xfrm>
            <a:off x="1172150" y="1695451"/>
            <a:ext cx="10162600" cy="2368549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grpSp>
        <p:nvGrpSpPr>
          <p:cNvPr id="36" name="Group 35"/>
          <p:cNvGrpSpPr/>
          <p:nvPr userDrawn="1"/>
        </p:nvGrpSpPr>
        <p:grpSpPr>
          <a:xfrm>
            <a:off x="-2025698" y="6362700"/>
            <a:ext cx="1857255" cy="500063"/>
            <a:chOff x="-2025698" y="6445247"/>
            <a:chExt cx="1857255" cy="417516"/>
          </a:xfrm>
        </p:grpSpPr>
        <p:sp>
          <p:nvSpPr>
            <p:cNvPr id="37" name="Rectangle 104"/>
            <p:cNvSpPr>
              <a:spLocks noChangeArrowheads="1"/>
            </p:cNvSpPr>
            <p:nvPr userDrawn="1"/>
          </p:nvSpPr>
          <p:spPr bwMode="gray">
            <a:xfrm>
              <a:off x="-2025698" y="6445247"/>
              <a:ext cx="1447848" cy="417516"/>
            </a:xfrm>
            <a:prstGeom prst="rect">
              <a:avLst/>
            </a:prstGeom>
            <a:solidFill>
              <a:srgbClr val="60A6DA"/>
            </a:solidFill>
            <a:ln>
              <a:noFill/>
            </a:ln>
            <a:effectLst/>
          </p:spPr>
          <p:txBody>
            <a:bodyPr wrap="square" lIns="72000" tIns="180000" rIns="72000" bIns="18000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altLang="en-GB" sz="1200" b="1" i="0" u="none" strike="noStrike" kern="0" cap="none" spc="0" normalizeH="0" baseline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No content below </a:t>
              </a:r>
              <a:br>
                <a:rPr kumimoji="0" lang="en-GB" altLang="en-GB" sz="1200" b="1" i="0" u="none" strike="noStrike" kern="0" cap="none" spc="0" normalizeH="0" baseline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</a:br>
              <a:r>
                <a:rPr kumimoji="0" lang="en-GB" altLang="en-GB" sz="1200" b="1" i="0" u="none" strike="noStrike" kern="0" cap="none" spc="0" normalizeH="0" baseline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the grey line</a:t>
              </a:r>
            </a:p>
          </p:txBody>
        </p:sp>
        <p:grpSp>
          <p:nvGrpSpPr>
            <p:cNvPr id="38" name="Group 37"/>
            <p:cNvGrpSpPr/>
            <p:nvPr userDrawn="1"/>
          </p:nvGrpSpPr>
          <p:grpSpPr bwMode="gray">
            <a:xfrm>
              <a:off x="-546100" y="6452392"/>
              <a:ext cx="377657" cy="403227"/>
              <a:chOff x="-2035174" y="6454773"/>
              <a:chExt cx="1872000" cy="403227"/>
            </a:xfrm>
          </p:grpSpPr>
          <p:cxnSp>
            <p:nvCxnSpPr>
              <p:cNvPr id="39" name="Straight Connector 38"/>
              <p:cNvCxnSpPr/>
              <p:nvPr userDrawn="1"/>
            </p:nvCxnSpPr>
            <p:spPr bwMode="gray">
              <a:xfrm>
                <a:off x="-2035174" y="6858000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  <p:cxnSp>
            <p:nvCxnSpPr>
              <p:cNvPr id="40" name="Straight Connector 39"/>
              <p:cNvCxnSpPr/>
              <p:nvPr userDrawn="1"/>
            </p:nvCxnSpPr>
            <p:spPr bwMode="gray">
              <a:xfrm>
                <a:off x="-2035174" y="6454773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</p:grpSp>
      </p:grpSp>
      <p:grpSp>
        <p:nvGrpSpPr>
          <p:cNvPr id="58" name="Group 57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59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60" name="Group 59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61" name="Rectangle 104"/>
              <p:cNvSpPr>
                <a:spLocks noChangeArrowheads="1"/>
              </p:cNvSpPr>
              <p:nvPr/>
            </p:nvSpPr>
            <p:spPr bwMode="gray">
              <a:xfrm>
                <a:off x="-2035175" y="4672569"/>
                <a:ext cx="1872000" cy="1057537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65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7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72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84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8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5" name="Picture 9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6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7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861843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mages Small A (with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96913" y="1201148"/>
            <a:ext cx="5465093" cy="2365119"/>
          </a:xfrm>
          <a:custGeom>
            <a:avLst/>
            <a:gdLst>
              <a:gd name="connsiteX0" fmla="*/ 95997 w 5465093"/>
              <a:gd name="connsiteY0" fmla="*/ 0 h 2365119"/>
              <a:gd name="connsiteX1" fmla="*/ 5465093 w 5465093"/>
              <a:gd name="connsiteY1" fmla="*/ 0 h 2365119"/>
              <a:gd name="connsiteX2" fmla="*/ 5465093 w 5465093"/>
              <a:gd name="connsiteY2" fmla="*/ 2365119 h 2365119"/>
              <a:gd name="connsiteX3" fmla="*/ 0 w 5465093"/>
              <a:gd name="connsiteY3" fmla="*/ 2365119 h 2365119"/>
              <a:gd name="connsiteX4" fmla="*/ 0 w 5465093"/>
              <a:gd name="connsiteY4" fmla="*/ 2299920 h 2365119"/>
              <a:gd name="connsiteX5" fmla="*/ 0 w 5465093"/>
              <a:gd name="connsiteY5" fmla="*/ 2235822 h 2365119"/>
              <a:gd name="connsiteX6" fmla="*/ 0 w 5465093"/>
              <a:gd name="connsiteY6" fmla="*/ 2197803 h 2365119"/>
              <a:gd name="connsiteX7" fmla="*/ 0 w 5465093"/>
              <a:gd name="connsiteY7" fmla="*/ 2197802 h 2365119"/>
              <a:gd name="connsiteX8" fmla="*/ 0 w 5465093"/>
              <a:gd name="connsiteY8" fmla="*/ 2180556 h 2365119"/>
              <a:gd name="connsiteX9" fmla="*/ 0 w 5465093"/>
              <a:gd name="connsiteY9" fmla="*/ 2180555 h 2365119"/>
              <a:gd name="connsiteX10" fmla="*/ 0 w 5465093"/>
              <a:gd name="connsiteY10" fmla="*/ 2175692 h 2365119"/>
              <a:gd name="connsiteX11" fmla="*/ 0 w 5465093"/>
              <a:gd name="connsiteY11" fmla="*/ 2088721 h 2365119"/>
              <a:gd name="connsiteX12" fmla="*/ 0 w 5465093"/>
              <a:gd name="connsiteY12" fmla="*/ 2070687 h 2365119"/>
              <a:gd name="connsiteX13" fmla="*/ 0 w 5465093"/>
              <a:gd name="connsiteY13" fmla="*/ 2025680 h 2365119"/>
              <a:gd name="connsiteX14" fmla="*/ 0 w 5465093"/>
              <a:gd name="connsiteY14" fmla="*/ 1906316 h 2365119"/>
              <a:gd name="connsiteX15" fmla="*/ 0 w 5465093"/>
              <a:gd name="connsiteY15" fmla="*/ 1906315 h 2365119"/>
              <a:gd name="connsiteX16" fmla="*/ 0 w 5465093"/>
              <a:gd name="connsiteY16" fmla="*/ 1866658 h 2365119"/>
              <a:gd name="connsiteX17" fmla="*/ 0 w 5465093"/>
              <a:gd name="connsiteY17" fmla="*/ 1866657 h 2365119"/>
              <a:gd name="connsiteX18" fmla="*/ 0 w 5465093"/>
              <a:gd name="connsiteY18" fmla="*/ 1821533 h 2365119"/>
              <a:gd name="connsiteX19" fmla="*/ 0 w 5465093"/>
              <a:gd name="connsiteY19" fmla="*/ 1814481 h 2365119"/>
              <a:gd name="connsiteX20" fmla="*/ 0 w 5465093"/>
              <a:gd name="connsiteY20" fmla="*/ 1796447 h 2365119"/>
              <a:gd name="connsiteX21" fmla="*/ 0 w 5465093"/>
              <a:gd name="connsiteY21" fmla="*/ 1702609 h 2365119"/>
              <a:gd name="connsiteX22" fmla="*/ 0 w 5465093"/>
              <a:gd name="connsiteY22" fmla="*/ 1592418 h 2365119"/>
              <a:gd name="connsiteX23" fmla="*/ 0 w 5465093"/>
              <a:gd name="connsiteY23" fmla="*/ 1592417 h 2365119"/>
              <a:gd name="connsiteX24" fmla="*/ 0 w 5465093"/>
              <a:gd name="connsiteY24" fmla="*/ 1551628 h 2365119"/>
              <a:gd name="connsiteX25" fmla="*/ 0 w 5465093"/>
              <a:gd name="connsiteY25" fmla="*/ 1547293 h 2365119"/>
              <a:gd name="connsiteX26" fmla="*/ 0 w 5465093"/>
              <a:gd name="connsiteY26" fmla="*/ 1529519 h 2365119"/>
              <a:gd name="connsiteX27" fmla="*/ 0 w 5465093"/>
              <a:gd name="connsiteY27" fmla="*/ 1529518 h 2365119"/>
              <a:gd name="connsiteX28" fmla="*/ 0 w 5465093"/>
              <a:gd name="connsiteY28" fmla="*/ 1428369 h 2365119"/>
              <a:gd name="connsiteX29" fmla="*/ 0 w 5465093"/>
              <a:gd name="connsiteY29" fmla="*/ 1290764 h 2365119"/>
              <a:gd name="connsiteX30" fmla="*/ 0 w 5465093"/>
              <a:gd name="connsiteY30" fmla="*/ 1277388 h 2365119"/>
              <a:gd name="connsiteX31" fmla="*/ 0 w 5465093"/>
              <a:gd name="connsiteY31" fmla="*/ 1260141 h 2365119"/>
              <a:gd name="connsiteX32" fmla="*/ 0 w 5465093"/>
              <a:gd name="connsiteY32" fmla="*/ 1255278 h 2365119"/>
              <a:gd name="connsiteX33" fmla="*/ 0 w 5465093"/>
              <a:gd name="connsiteY33" fmla="*/ 1255277 h 2365119"/>
              <a:gd name="connsiteX34" fmla="*/ 0 w 5465093"/>
              <a:gd name="connsiteY34" fmla="*/ 1208224 h 2365119"/>
              <a:gd name="connsiteX35" fmla="*/ 0 w 5465093"/>
              <a:gd name="connsiteY35" fmla="*/ 1168307 h 2365119"/>
              <a:gd name="connsiteX36" fmla="*/ 0 w 5465093"/>
              <a:gd name="connsiteY36" fmla="*/ 1016524 h 2365119"/>
              <a:gd name="connsiteX37" fmla="*/ 0 w 5465093"/>
              <a:gd name="connsiteY37" fmla="*/ 894067 h 2365119"/>
              <a:gd name="connsiteX38" fmla="*/ 0 w 5465093"/>
              <a:gd name="connsiteY38" fmla="*/ 782195 h 2365119"/>
              <a:gd name="connsiteX39" fmla="*/ 0 w 5465093"/>
              <a:gd name="connsiteY39" fmla="*/ 507955 h 2365119"/>
              <a:gd name="connsiteX40" fmla="*/ 0 w 5465093"/>
              <a:gd name="connsiteY40" fmla="*/ 370350 h 2365119"/>
              <a:gd name="connsiteX41" fmla="*/ 0 w 5465093"/>
              <a:gd name="connsiteY41" fmla="*/ 96110 h 2365119"/>
              <a:gd name="connsiteX42" fmla="*/ 95997 w 5465093"/>
              <a:gd name="connsiteY42" fmla="*/ 0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465093" h="2365119">
                <a:moveTo>
                  <a:pt x="95997" y="0"/>
                </a:moveTo>
                <a:lnTo>
                  <a:pt x="5465093" y="0"/>
                </a:lnTo>
                <a:lnTo>
                  <a:pt x="5465093" y="2365119"/>
                </a:lnTo>
                <a:lnTo>
                  <a:pt x="0" y="2365119"/>
                </a:lnTo>
                <a:lnTo>
                  <a:pt x="0" y="2299920"/>
                </a:lnTo>
                <a:lnTo>
                  <a:pt x="0" y="2235822"/>
                </a:lnTo>
                <a:lnTo>
                  <a:pt x="0" y="2197803"/>
                </a:lnTo>
                <a:lnTo>
                  <a:pt x="0" y="2197802"/>
                </a:lnTo>
                <a:lnTo>
                  <a:pt x="0" y="2180556"/>
                </a:lnTo>
                <a:lnTo>
                  <a:pt x="0" y="2180555"/>
                </a:lnTo>
                <a:lnTo>
                  <a:pt x="0" y="2175692"/>
                </a:lnTo>
                <a:lnTo>
                  <a:pt x="0" y="2088721"/>
                </a:lnTo>
                <a:lnTo>
                  <a:pt x="0" y="2070687"/>
                </a:lnTo>
                <a:lnTo>
                  <a:pt x="0" y="2025680"/>
                </a:lnTo>
                <a:lnTo>
                  <a:pt x="0" y="1906316"/>
                </a:lnTo>
                <a:lnTo>
                  <a:pt x="0" y="1906315"/>
                </a:lnTo>
                <a:lnTo>
                  <a:pt x="0" y="1866658"/>
                </a:lnTo>
                <a:lnTo>
                  <a:pt x="0" y="1866657"/>
                </a:lnTo>
                <a:lnTo>
                  <a:pt x="0" y="1821533"/>
                </a:lnTo>
                <a:lnTo>
                  <a:pt x="0" y="1814481"/>
                </a:lnTo>
                <a:lnTo>
                  <a:pt x="0" y="1796447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92417"/>
                </a:lnTo>
                <a:lnTo>
                  <a:pt x="0" y="1551628"/>
                </a:lnTo>
                <a:lnTo>
                  <a:pt x="0" y="1547293"/>
                </a:lnTo>
                <a:lnTo>
                  <a:pt x="0" y="1529519"/>
                </a:lnTo>
                <a:lnTo>
                  <a:pt x="0" y="1529518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77388"/>
                </a:lnTo>
                <a:lnTo>
                  <a:pt x="0" y="1260141"/>
                </a:lnTo>
                <a:lnTo>
                  <a:pt x="0" y="1255278"/>
                </a:lnTo>
                <a:lnTo>
                  <a:pt x="0" y="1255277"/>
                </a:lnTo>
                <a:lnTo>
                  <a:pt x="0" y="1208224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(D1 small) Click icon to add picture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431420" y="1201148"/>
            <a:ext cx="5465093" cy="2365119"/>
          </a:xfrm>
          <a:custGeom>
            <a:avLst/>
            <a:gdLst>
              <a:gd name="connsiteX0" fmla="*/ 0 w 5465093"/>
              <a:gd name="connsiteY0" fmla="*/ 0 h 2365119"/>
              <a:gd name="connsiteX1" fmla="*/ 5369096 w 5465093"/>
              <a:gd name="connsiteY1" fmla="*/ 0 h 2365119"/>
              <a:gd name="connsiteX2" fmla="*/ 5465093 w 5465093"/>
              <a:gd name="connsiteY2" fmla="*/ 96110 h 2365119"/>
              <a:gd name="connsiteX3" fmla="*/ 5465093 w 5465093"/>
              <a:gd name="connsiteY3" fmla="*/ 99845 h 2365119"/>
              <a:gd name="connsiteX4" fmla="*/ 5465093 w 5465093"/>
              <a:gd name="connsiteY4" fmla="*/ 108717 h 2365119"/>
              <a:gd name="connsiteX5" fmla="*/ 5465093 w 5465093"/>
              <a:gd name="connsiteY5" fmla="*/ 125992 h 2365119"/>
              <a:gd name="connsiteX6" fmla="*/ 5465093 w 5465093"/>
              <a:gd name="connsiteY6" fmla="*/ 154473 h 2365119"/>
              <a:gd name="connsiteX7" fmla="*/ 5465093 w 5465093"/>
              <a:gd name="connsiteY7" fmla="*/ 196962 h 2365119"/>
              <a:gd name="connsiteX8" fmla="*/ 5465093 w 5465093"/>
              <a:gd name="connsiteY8" fmla="*/ 256258 h 2365119"/>
              <a:gd name="connsiteX9" fmla="*/ 5465093 w 5465093"/>
              <a:gd name="connsiteY9" fmla="*/ 335165 h 2365119"/>
              <a:gd name="connsiteX10" fmla="*/ 5465093 w 5465093"/>
              <a:gd name="connsiteY10" fmla="*/ 370350 h 2365119"/>
              <a:gd name="connsiteX11" fmla="*/ 5465093 w 5465093"/>
              <a:gd name="connsiteY11" fmla="*/ 371457 h 2365119"/>
              <a:gd name="connsiteX12" fmla="*/ 5465093 w 5465093"/>
              <a:gd name="connsiteY12" fmla="*/ 379204 h 2365119"/>
              <a:gd name="connsiteX13" fmla="*/ 5465093 w 5465093"/>
              <a:gd name="connsiteY13" fmla="*/ 400048 h 2365119"/>
              <a:gd name="connsiteX14" fmla="*/ 5465093 w 5465093"/>
              <a:gd name="connsiteY14" fmla="*/ 400232 h 2365119"/>
              <a:gd name="connsiteX15" fmla="*/ 5465093 w 5465093"/>
              <a:gd name="connsiteY15" fmla="*/ 428714 h 2365119"/>
              <a:gd name="connsiteX16" fmla="*/ 5465093 w 5465093"/>
              <a:gd name="connsiteY16" fmla="*/ 471202 h 2365119"/>
              <a:gd name="connsiteX17" fmla="*/ 5465093 w 5465093"/>
              <a:gd name="connsiteY17" fmla="*/ 475721 h 2365119"/>
              <a:gd name="connsiteX18" fmla="*/ 5465093 w 5465093"/>
              <a:gd name="connsiteY18" fmla="*/ 508692 h 2365119"/>
              <a:gd name="connsiteX19" fmla="*/ 5465093 w 5465093"/>
              <a:gd name="connsiteY19" fmla="*/ 554484 h 2365119"/>
              <a:gd name="connsiteX20" fmla="*/ 5465093 w 5465093"/>
              <a:gd name="connsiteY20" fmla="*/ 563015 h 2365119"/>
              <a:gd name="connsiteX21" fmla="*/ 5465093 w 5465093"/>
              <a:gd name="connsiteY21" fmla="*/ 609405 h 2365119"/>
              <a:gd name="connsiteX22" fmla="*/ 5465093 w 5465093"/>
              <a:gd name="connsiteY22" fmla="*/ 662759 h 2365119"/>
              <a:gd name="connsiteX23" fmla="*/ 5465093 w 5465093"/>
              <a:gd name="connsiteY23" fmla="*/ 674288 h 2365119"/>
              <a:gd name="connsiteX24" fmla="*/ 5465093 w 5465093"/>
              <a:gd name="connsiteY24" fmla="*/ 749961 h 2365119"/>
              <a:gd name="connsiteX25" fmla="*/ 5465093 w 5465093"/>
              <a:gd name="connsiteY25" fmla="*/ 775785 h 2365119"/>
              <a:gd name="connsiteX26" fmla="*/ 5465093 w 5465093"/>
              <a:gd name="connsiteY26" fmla="*/ 837255 h 2365119"/>
              <a:gd name="connsiteX27" fmla="*/ 5465093 w 5465093"/>
              <a:gd name="connsiteY27" fmla="*/ 902921 h 2365119"/>
              <a:gd name="connsiteX28" fmla="*/ 5465093 w 5465093"/>
              <a:gd name="connsiteY28" fmla="*/ 936999 h 2365119"/>
              <a:gd name="connsiteX29" fmla="*/ 5465093 w 5465093"/>
              <a:gd name="connsiteY29" fmla="*/ 1016524 h 2365119"/>
              <a:gd name="connsiteX30" fmla="*/ 5465093 w 5465093"/>
              <a:gd name="connsiteY30" fmla="*/ 1018100 h 2365119"/>
              <a:gd name="connsiteX31" fmla="*/ 5465093 w 5465093"/>
              <a:gd name="connsiteY31" fmla="*/ 1029131 h 2365119"/>
              <a:gd name="connsiteX32" fmla="*/ 5465093 w 5465093"/>
              <a:gd name="connsiteY32" fmla="*/ 1044999 h 2365119"/>
              <a:gd name="connsiteX33" fmla="*/ 5465093 w 5465093"/>
              <a:gd name="connsiteY33" fmla="*/ 1046406 h 2365119"/>
              <a:gd name="connsiteX34" fmla="*/ 5465093 w 5465093"/>
              <a:gd name="connsiteY34" fmla="*/ 1050025 h 2365119"/>
              <a:gd name="connsiteX35" fmla="*/ 5465093 w 5465093"/>
              <a:gd name="connsiteY35" fmla="*/ 1074887 h 2365119"/>
              <a:gd name="connsiteX36" fmla="*/ 5465093 w 5465093"/>
              <a:gd name="connsiteY36" fmla="*/ 1117376 h 2365119"/>
              <a:gd name="connsiteX37" fmla="*/ 5465093 w 5465093"/>
              <a:gd name="connsiteY37" fmla="*/ 1176672 h 2365119"/>
              <a:gd name="connsiteX38" fmla="*/ 5465093 w 5465093"/>
              <a:gd name="connsiteY38" fmla="*/ 1177161 h 2365119"/>
              <a:gd name="connsiteX39" fmla="*/ 5465093 w 5465093"/>
              <a:gd name="connsiteY39" fmla="*/ 1202847 h 2365119"/>
              <a:gd name="connsiteX40" fmla="*/ 5465093 w 5465093"/>
              <a:gd name="connsiteY40" fmla="*/ 1208224 h 2365119"/>
              <a:gd name="connsiteX41" fmla="*/ 5465093 w 5465093"/>
              <a:gd name="connsiteY41" fmla="*/ 1255579 h 2365119"/>
              <a:gd name="connsiteX42" fmla="*/ 5465093 w 5465093"/>
              <a:gd name="connsiteY42" fmla="*/ 1290764 h 2365119"/>
              <a:gd name="connsiteX43" fmla="*/ 5465093 w 5465093"/>
              <a:gd name="connsiteY43" fmla="*/ 1291871 h 2365119"/>
              <a:gd name="connsiteX44" fmla="*/ 5465093 w 5465093"/>
              <a:gd name="connsiteY44" fmla="*/ 1299618 h 2365119"/>
              <a:gd name="connsiteX45" fmla="*/ 5465093 w 5465093"/>
              <a:gd name="connsiteY45" fmla="*/ 1319238 h 2365119"/>
              <a:gd name="connsiteX46" fmla="*/ 5465093 w 5465093"/>
              <a:gd name="connsiteY46" fmla="*/ 1319239 h 2365119"/>
              <a:gd name="connsiteX47" fmla="*/ 5465093 w 5465093"/>
              <a:gd name="connsiteY47" fmla="*/ 1320462 h 2365119"/>
              <a:gd name="connsiteX48" fmla="*/ 5465093 w 5465093"/>
              <a:gd name="connsiteY48" fmla="*/ 1320646 h 2365119"/>
              <a:gd name="connsiteX49" fmla="*/ 5465093 w 5465093"/>
              <a:gd name="connsiteY49" fmla="*/ 1337290 h 2365119"/>
              <a:gd name="connsiteX50" fmla="*/ 5465093 w 5465093"/>
              <a:gd name="connsiteY50" fmla="*/ 1349128 h 2365119"/>
              <a:gd name="connsiteX51" fmla="*/ 5465093 w 5465093"/>
              <a:gd name="connsiteY51" fmla="*/ 1362376 h 2365119"/>
              <a:gd name="connsiteX52" fmla="*/ 5465093 w 5465093"/>
              <a:gd name="connsiteY52" fmla="*/ 1377295 h 2365119"/>
              <a:gd name="connsiteX53" fmla="*/ 5465093 w 5465093"/>
              <a:gd name="connsiteY53" fmla="*/ 1377296 h 2365119"/>
              <a:gd name="connsiteX54" fmla="*/ 5465093 w 5465093"/>
              <a:gd name="connsiteY54" fmla="*/ 1391616 h 2365119"/>
              <a:gd name="connsiteX55" fmla="*/ 5465093 w 5465093"/>
              <a:gd name="connsiteY55" fmla="*/ 1396135 h 2365119"/>
              <a:gd name="connsiteX56" fmla="*/ 5465093 w 5465093"/>
              <a:gd name="connsiteY56" fmla="*/ 1429106 h 2365119"/>
              <a:gd name="connsiteX57" fmla="*/ 5465093 w 5465093"/>
              <a:gd name="connsiteY57" fmla="*/ 1474898 h 2365119"/>
              <a:gd name="connsiteX58" fmla="*/ 5465093 w 5465093"/>
              <a:gd name="connsiteY58" fmla="*/ 1477086 h 2365119"/>
              <a:gd name="connsiteX59" fmla="*/ 5465093 w 5465093"/>
              <a:gd name="connsiteY59" fmla="*/ 1477087 h 2365119"/>
              <a:gd name="connsiteX60" fmla="*/ 5465093 w 5465093"/>
              <a:gd name="connsiteY60" fmla="*/ 1483429 h 2365119"/>
              <a:gd name="connsiteX61" fmla="*/ 5465093 w 5465093"/>
              <a:gd name="connsiteY61" fmla="*/ 1529819 h 2365119"/>
              <a:gd name="connsiteX62" fmla="*/ 5465093 w 5465093"/>
              <a:gd name="connsiteY62" fmla="*/ 1569176 h 2365119"/>
              <a:gd name="connsiteX63" fmla="*/ 5465093 w 5465093"/>
              <a:gd name="connsiteY63" fmla="*/ 1569177 h 2365119"/>
              <a:gd name="connsiteX64" fmla="*/ 5465093 w 5465093"/>
              <a:gd name="connsiteY64" fmla="*/ 1583173 h 2365119"/>
              <a:gd name="connsiteX65" fmla="*/ 5465093 w 5465093"/>
              <a:gd name="connsiteY65" fmla="*/ 1594702 h 2365119"/>
              <a:gd name="connsiteX66" fmla="*/ 5465093 w 5465093"/>
              <a:gd name="connsiteY66" fmla="*/ 1607195 h 2365119"/>
              <a:gd name="connsiteX67" fmla="*/ 5465093 w 5465093"/>
              <a:gd name="connsiteY67" fmla="*/ 1611530 h 2365119"/>
              <a:gd name="connsiteX68" fmla="*/ 5465093 w 5465093"/>
              <a:gd name="connsiteY68" fmla="*/ 1651535 h 2365119"/>
              <a:gd name="connsiteX69" fmla="*/ 5465093 w 5465093"/>
              <a:gd name="connsiteY69" fmla="*/ 1651536 h 2365119"/>
              <a:gd name="connsiteX70" fmla="*/ 5465093 w 5465093"/>
              <a:gd name="connsiteY70" fmla="*/ 1670375 h 2365119"/>
              <a:gd name="connsiteX71" fmla="*/ 5465093 w 5465093"/>
              <a:gd name="connsiteY71" fmla="*/ 1696199 h 2365119"/>
              <a:gd name="connsiteX72" fmla="*/ 5465093 w 5465093"/>
              <a:gd name="connsiteY72" fmla="*/ 1757669 h 2365119"/>
              <a:gd name="connsiteX73" fmla="*/ 5465093 w 5465093"/>
              <a:gd name="connsiteY73" fmla="*/ 1779317 h 2365119"/>
              <a:gd name="connsiteX74" fmla="*/ 5465093 w 5465093"/>
              <a:gd name="connsiteY74" fmla="*/ 1779318 h 2365119"/>
              <a:gd name="connsiteX75" fmla="*/ 5465093 w 5465093"/>
              <a:gd name="connsiteY75" fmla="*/ 1823335 h 2365119"/>
              <a:gd name="connsiteX76" fmla="*/ 5465093 w 5465093"/>
              <a:gd name="connsiteY76" fmla="*/ 1843416 h 2365119"/>
              <a:gd name="connsiteX77" fmla="*/ 5465093 w 5465093"/>
              <a:gd name="connsiteY77" fmla="*/ 1843417 h 2365119"/>
              <a:gd name="connsiteX78" fmla="*/ 5465093 w 5465093"/>
              <a:gd name="connsiteY78" fmla="*/ 1857413 h 2365119"/>
              <a:gd name="connsiteX79" fmla="*/ 5465093 w 5465093"/>
              <a:gd name="connsiteY79" fmla="*/ 1881436 h 2365119"/>
              <a:gd name="connsiteX80" fmla="*/ 5465093 w 5465093"/>
              <a:gd name="connsiteY80" fmla="*/ 1898682 h 2365119"/>
              <a:gd name="connsiteX81" fmla="*/ 5465093 w 5465093"/>
              <a:gd name="connsiteY81" fmla="*/ 1965413 h 2365119"/>
              <a:gd name="connsiteX82" fmla="*/ 5465093 w 5465093"/>
              <a:gd name="connsiteY82" fmla="*/ 1970439 h 2365119"/>
              <a:gd name="connsiteX83" fmla="*/ 5465093 w 5465093"/>
              <a:gd name="connsiteY83" fmla="*/ 2008550 h 2365119"/>
              <a:gd name="connsiteX84" fmla="*/ 5465093 w 5465093"/>
              <a:gd name="connsiteY84" fmla="*/ 2008551 h 2365119"/>
              <a:gd name="connsiteX85" fmla="*/ 5465093 w 5465093"/>
              <a:gd name="connsiteY85" fmla="*/ 2053557 h 2365119"/>
              <a:gd name="connsiteX86" fmla="*/ 5465093 w 5465093"/>
              <a:gd name="connsiteY86" fmla="*/ 2053558 h 2365119"/>
              <a:gd name="connsiteX87" fmla="*/ 5465093 w 5465093"/>
              <a:gd name="connsiteY87" fmla="*/ 2097575 h 2365119"/>
              <a:gd name="connsiteX88" fmla="*/ 5465093 w 5465093"/>
              <a:gd name="connsiteY88" fmla="*/ 2123261 h 2365119"/>
              <a:gd name="connsiteX89" fmla="*/ 5465093 w 5465093"/>
              <a:gd name="connsiteY89" fmla="*/ 2172922 h 2365119"/>
              <a:gd name="connsiteX90" fmla="*/ 5465093 w 5465093"/>
              <a:gd name="connsiteY90" fmla="*/ 2212580 h 2365119"/>
              <a:gd name="connsiteX91" fmla="*/ 5465093 w 5465093"/>
              <a:gd name="connsiteY91" fmla="*/ 2239653 h 2365119"/>
              <a:gd name="connsiteX92" fmla="*/ 5465093 w 5465093"/>
              <a:gd name="connsiteY92" fmla="*/ 2257704 h 2365119"/>
              <a:gd name="connsiteX93" fmla="*/ 5465093 w 5465093"/>
              <a:gd name="connsiteY93" fmla="*/ 2257705 h 2365119"/>
              <a:gd name="connsiteX94" fmla="*/ 5465093 w 5465093"/>
              <a:gd name="connsiteY94" fmla="*/ 2282790 h 2365119"/>
              <a:gd name="connsiteX95" fmla="*/ 5465093 w 5465093"/>
              <a:gd name="connsiteY95" fmla="*/ 2282791 h 2365119"/>
              <a:gd name="connsiteX96" fmla="*/ 5465093 w 5465093"/>
              <a:gd name="connsiteY96" fmla="*/ 2297710 h 2365119"/>
              <a:gd name="connsiteX97" fmla="*/ 5465093 w 5465093"/>
              <a:gd name="connsiteY97" fmla="*/ 2365119 h 2365119"/>
              <a:gd name="connsiteX98" fmla="*/ 0 w 5465093"/>
              <a:gd name="connsiteY98" fmla="*/ 2365119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5465093" h="2365119">
                <a:moveTo>
                  <a:pt x="0" y="0"/>
                </a:moveTo>
                <a:lnTo>
                  <a:pt x="5369096" y="0"/>
                </a:lnTo>
                <a:cubicBezTo>
                  <a:pt x="5465093" y="0"/>
                  <a:pt x="5465093" y="96110"/>
                  <a:pt x="5465093" y="96110"/>
                </a:cubicBezTo>
                <a:lnTo>
                  <a:pt x="5465093" y="99845"/>
                </a:lnTo>
                <a:lnTo>
                  <a:pt x="5465093" y="108717"/>
                </a:lnTo>
                <a:lnTo>
                  <a:pt x="5465093" y="125992"/>
                </a:lnTo>
                <a:lnTo>
                  <a:pt x="5465093" y="154473"/>
                </a:lnTo>
                <a:lnTo>
                  <a:pt x="5465093" y="196962"/>
                </a:lnTo>
                <a:lnTo>
                  <a:pt x="5465093" y="256258"/>
                </a:lnTo>
                <a:lnTo>
                  <a:pt x="5465093" y="335165"/>
                </a:lnTo>
                <a:lnTo>
                  <a:pt x="5465093" y="370350"/>
                </a:lnTo>
                <a:lnTo>
                  <a:pt x="5465093" y="371457"/>
                </a:lnTo>
                <a:lnTo>
                  <a:pt x="5465093" y="379204"/>
                </a:lnTo>
                <a:lnTo>
                  <a:pt x="5465093" y="400048"/>
                </a:lnTo>
                <a:lnTo>
                  <a:pt x="5465093" y="400232"/>
                </a:lnTo>
                <a:lnTo>
                  <a:pt x="5465093" y="428714"/>
                </a:lnTo>
                <a:lnTo>
                  <a:pt x="5465093" y="471202"/>
                </a:lnTo>
                <a:lnTo>
                  <a:pt x="5465093" y="475721"/>
                </a:lnTo>
                <a:lnTo>
                  <a:pt x="5465093" y="508692"/>
                </a:lnTo>
                <a:lnTo>
                  <a:pt x="5465093" y="554484"/>
                </a:lnTo>
                <a:lnTo>
                  <a:pt x="5465093" y="563015"/>
                </a:lnTo>
                <a:lnTo>
                  <a:pt x="5465093" y="609405"/>
                </a:lnTo>
                <a:lnTo>
                  <a:pt x="5465093" y="662759"/>
                </a:lnTo>
                <a:lnTo>
                  <a:pt x="5465093" y="674288"/>
                </a:lnTo>
                <a:lnTo>
                  <a:pt x="5465093" y="749961"/>
                </a:lnTo>
                <a:lnTo>
                  <a:pt x="5465093" y="775785"/>
                </a:lnTo>
                <a:lnTo>
                  <a:pt x="5465093" y="837255"/>
                </a:lnTo>
                <a:lnTo>
                  <a:pt x="5465093" y="902921"/>
                </a:lnTo>
                <a:lnTo>
                  <a:pt x="5465093" y="936999"/>
                </a:lnTo>
                <a:lnTo>
                  <a:pt x="5465093" y="1016524"/>
                </a:lnTo>
                <a:lnTo>
                  <a:pt x="5465093" y="1018100"/>
                </a:lnTo>
                <a:lnTo>
                  <a:pt x="5465093" y="1029131"/>
                </a:lnTo>
                <a:lnTo>
                  <a:pt x="5465093" y="1044999"/>
                </a:lnTo>
                <a:lnTo>
                  <a:pt x="5465093" y="1046406"/>
                </a:lnTo>
                <a:lnTo>
                  <a:pt x="5465093" y="1050025"/>
                </a:lnTo>
                <a:lnTo>
                  <a:pt x="5465093" y="1074887"/>
                </a:lnTo>
                <a:lnTo>
                  <a:pt x="5465093" y="1117376"/>
                </a:lnTo>
                <a:lnTo>
                  <a:pt x="5465093" y="1176672"/>
                </a:lnTo>
                <a:lnTo>
                  <a:pt x="5465093" y="1177161"/>
                </a:lnTo>
                <a:lnTo>
                  <a:pt x="5465093" y="1202847"/>
                </a:lnTo>
                <a:lnTo>
                  <a:pt x="5465093" y="1208224"/>
                </a:lnTo>
                <a:lnTo>
                  <a:pt x="5465093" y="1255579"/>
                </a:lnTo>
                <a:lnTo>
                  <a:pt x="5465093" y="1290764"/>
                </a:lnTo>
                <a:lnTo>
                  <a:pt x="5465093" y="1291871"/>
                </a:lnTo>
                <a:lnTo>
                  <a:pt x="5465093" y="1299618"/>
                </a:lnTo>
                <a:lnTo>
                  <a:pt x="5465093" y="1319238"/>
                </a:lnTo>
                <a:lnTo>
                  <a:pt x="5465093" y="1319239"/>
                </a:lnTo>
                <a:lnTo>
                  <a:pt x="5465093" y="1320462"/>
                </a:lnTo>
                <a:lnTo>
                  <a:pt x="5465093" y="1320646"/>
                </a:lnTo>
                <a:lnTo>
                  <a:pt x="5465093" y="1337290"/>
                </a:lnTo>
                <a:lnTo>
                  <a:pt x="5465093" y="1349128"/>
                </a:lnTo>
                <a:lnTo>
                  <a:pt x="5465093" y="1362376"/>
                </a:lnTo>
                <a:lnTo>
                  <a:pt x="5465093" y="1377295"/>
                </a:lnTo>
                <a:lnTo>
                  <a:pt x="5465093" y="1377296"/>
                </a:lnTo>
                <a:lnTo>
                  <a:pt x="5465093" y="1391616"/>
                </a:lnTo>
                <a:lnTo>
                  <a:pt x="5465093" y="1396135"/>
                </a:lnTo>
                <a:lnTo>
                  <a:pt x="5465093" y="1429106"/>
                </a:lnTo>
                <a:lnTo>
                  <a:pt x="5465093" y="1474898"/>
                </a:lnTo>
                <a:lnTo>
                  <a:pt x="5465093" y="1477086"/>
                </a:lnTo>
                <a:lnTo>
                  <a:pt x="5465093" y="1477087"/>
                </a:lnTo>
                <a:lnTo>
                  <a:pt x="5465093" y="1483429"/>
                </a:lnTo>
                <a:lnTo>
                  <a:pt x="5465093" y="1529819"/>
                </a:lnTo>
                <a:lnTo>
                  <a:pt x="5465093" y="1569176"/>
                </a:lnTo>
                <a:lnTo>
                  <a:pt x="5465093" y="1569177"/>
                </a:lnTo>
                <a:lnTo>
                  <a:pt x="5465093" y="1583173"/>
                </a:lnTo>
                <a:lnTo>
                  <a:pt x="5465093" y="1594702"/>
                </a:lnTo>
                <a:lnTo>
                  <a:pt x="5465093" y="1607195"/>
                </a:lnTo>
                <a:lnTo>
                  <a:pt x="5465093" y="1611530"/>
                </a:lnTo>
                <a:lnTo>
                  <a:pt x="5465093" y="1651535"/>
                </a:lnTo>
                <a:lnTo>
                  <a:pt x="5465093" y="1651536"/>
                </a:lnTo>
                <a:lnTo>
                  <a:pt x="5465093" y="1670375"/>
                </a:lnTo>
                <a:lnTo>
                  <a:pt x="5465093" y="1696199"/>
                </a:lnTo>
                <a:lnTo>
                  <a:pt x="5465093" y="1757669"/>
                </a:lnTo>
                <a:lnTo>
                  <a:pt x="5465093" y="1779317"/>
                </a:lnTo>
                <a:lnTo>
                  <a:pt x="5465093" y="1779318"/>
                </a:lnTo>
                <a:lnTo>
                  <a:pt x="5465093" y="1823335"/>
                </a:lnTo>
                <a:lnTo>
                  <a:pt x="5465093" y="1843416"/>
                </a:lnTo>
                <a:lnTo>
                  <a:pt x="5465093" y="1843417"/>
                </a:lnTo>
                <a:lnTo>
                  <a:pt x="5465093" y="1857413"/>
                </a:lnTo>
                <a:lnTo>
                  <a:pt x="5465093" y="1881436"/>
                </a:lnTo>
                <a:lnTo>
                  <a:pt x="5465093" y="1898682"/>
                </a:lnTo>
                <a:lnTo>
                  <a:pt x="5465093" y="1965413"/>
                </a:lnTo>
                <a:lnTo>
                  <a:pt x="5465093" y="1970439"/>
                </a:lnTo>
                <a:lnTo>
                  <a:pt x="5465093" y="2008550"/>
                </a:lnTo>
                <a:lnTo>
                  <a:pt x="5465093" y="2008551"/>
                </a:lnTo>
                <a:lnTo>
                  <a:pt x="5465093" y="2053557"/>
                </a:lnTo>
                <a:lnTo>
                  <a:pt x="5465093" y="2053558"/>
                </a:lnTo>
                <a:lnTo>
                  <a:pt x="5465093" y="2097575"/>
                </a:lnTo>
                <a:lnTo>
                  <a:pt x="5465093" y="2123261"/>
                </a:lnTo>
                <a:lnTo>
                  <a:pt x="5465093" y="2172922"/>
                </a:lnTo>
                <a:lnTo>
                  <a:pt x="5465093" y="2212580"/>
                </a:lnTo>
                <a:lnTo>
                  <a:pt x="5465093" y="2239653"/>
                </a:lnTo>
                <a:lnTo>
                  <a:pt x="5465093" y="2257704"/>
                </a:lnTo>
                <a:lnTo>
                  <a:pt x="5465093" y="2257705"/>
                </a:lnTo>
                <a:lnTo>
                  <a:pt x="5465093" y="2282790"/>
                </a:lnTo>
                <a:lnTo>
                  <a:pt x="5465093" y="2282791"/>
                </a:lnTo>
                <a:lnTo>
                  <a:pt x="5465093" y="2297710"/>
                </a:lnTo>
                <a:lnTo>
                  <a:pt x="5465093" y="2365119"/>
                </a:lnTo>
                <a:lnTo>
                  <a:pt x="0" y="2365119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(D2 small) Click icon to add picture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96913" y="3835681"/>
            <a:ext cx="5465093" cy="2365119"/>
          </a:xfrm>
          <a:custGeom>
            <a:avLst/>
            <a:gdLst>
              <a:gd name="connsiteX0" fmla="*/ 0 w 5465093"/>
              <a:gd name="connsiteY0" fmla="*/ 0 h 2365119"/>
              <a:gd name="connsiteX1" fmla="*/ 5465093 w 5465093"/>
              <a:gd name="connsiteY1" fmla="*/ 0 h 2365119"/>
              <a:gd name="connsiteX2" fmla="*/ 5465093 w 5465093"/>
              <a:gd name="connsiteY2" fmla="*/ 2365119 h 2365119"/>
              <a:gd name="connsiteX3" fmla="*/ 5199377 w 5465093"/>
              <a:gd name="connsiteY3" fmla="*/ 2365119 h 2365119"/>
              <a:gd name="connsiteX4" fmla="*/ 4491582 w 5465093"/>
              <a:gd name="connsiteY4" fmla="*/ 2365119 h 2365119"/>
              <a:gd name="connsiteX5" fmla="*/ 3729367 w 5465093"/>
              <a:gd name="connsiteY5" fmla="*/ 2365119 h 2365119"/>
              <a:gd name="connsiteX6" fmla="*/ 2910717 w 5465093"/>
              <a:gd name="connsiteY6" fmla="*/ 2365119 h 2365119"/>
              <a:gd name="connsiteX7" fmla="*/ 2033616 w 5465093"/>
              <a:gd name="connsiteY7" fmla="*/ 2365119 h 2365119"/>
              <a:gd name="connsiteX8" fmla="*/ 1096047 w 5465093"/>
              <a:gd name="connsiteY8" fmla="*/ 2365119 h 2365119"/>
              <a:gd name="connsiteX9" fmla="*/ 95997 w 5465093"/>
              <a:gd name="connsiteY9" fmla="*/ 2365119 h 2365119"/>
              <a:gd name="connsiteX10" fmla="*/ 0 w 5465093"/>
              <a:gd name="connsiteY10" fmla="*/ 2269009 h 2365119"/>
              <a:gd name="connsiteX11" fmla="*/ 0 w 5465093"/>
              <a:gd name="connsiteY11" fmla="*/ 2265274 h 2365119"/>
              <a:gd name="connsiteX12" fmla="*/ 0 w 5465093"/>
              <a:gd name="connsiteY12" fmla="*/ 2256403 h 2365119"/>
              <a:gd name="connsiteX13" fmla="*/ 0 w 5465093"/>
              <a:gd name="connsiteY13" fmla="*/ 2239127 h 2365119"/>
              <a:gd name="connsiteX14" fmla="*/ 0 w 5465093"/>
              <a:gd name="connsiteY14" fmla="*/ 2210646 h 2365119"/>
              <a:gd name="connsiteX15" fmla="*/ 0 w 5465093"/>
              <a:gd name="connsiteY15" fmla="*/ 2168158 h 2365119"/>
              <a:gd name="connsiteX16" fmla="*/ 0 w 5465093"/>
              <a:gd name="connsiteY16" fmla="*/ 2108861 h 2365119"/>
              <a:gd name="connsiteX17" fmla="*/ 0 w 5465093"/>
              <a:gd name="connsiteY17" fmla="*/ 2029954 h 2365119"/>
              <a:gd name="connsiteX18" fmla="*/ 0 w 5465093"/>
              <a:gd name="connsiteY18" fmla="*/ 1994769 h 2365119"/>
              <a:gd name="connsiteX19" fmla="*/ 0 w 5465093"/>
              <a:gd name="connsiteY19" fmla="*/ 1993663 h 2365119"/>
              <a:gd name="connsiteX20" fmla="*/ 0 w 5465093"/>
              <a:gd name="connsiteY20" fmla="*/ 1985915 h 2365119"/>
              <a:gd name="connsiteX21" fmla="*/ 0 w 5465093"/>
              <a:gd name="connsiteY21" fmla="*/ 1965072 h 2365119"/>
              <a:gd name="connsiteX22" fmla="*/ 0 w 5465093"/>
              <a:gd name="connsiteY22" fmla="*/ 1964887 h 2365119"/>
              <a:gd name="connsiteX23" fmla="*/ 0 w 5465093"/>
              <a:gd name="connsiteY23" fmla="*/ 1923938 h 2365119"/>
              <a:gd name="connsiteX24" fmla="*/ 0 w 5465093"/>
              <a:gd name="connsiteY24" fmla="*/ 1893918 h 2365119"/>
              <a:gd name="connsiteX25" fmla="*/ 0 w 5465093"/>
              <a:gd name="connsiteY25" fmla="*/ 1889399 h 2365119"/>
              <a:gd name="connsiteX26" fmla="*/ 0 w 5465093"/>
              <a:gd name="connsiteY26" fmla="*/ 1856427 h 2365119"/>
              <a:gd name="connsiteX27" fmla="*/ 0 w 5465093"/>
              <a:gd name="connsiteY27" fmla="*/ 1810636 h 2365119"/>
              <a:gd name="connsiteX28" fmla="*/ 0 w 5465093"/>
              <a:gd name="connsiteY28" fmla="*/ 1802105 h 2365119"/>
              <a:gd name="connsiteX29" fmla="*/ 0 w 5465093"/>
              <a:gd name="connsiteY29" fmla="*/ 1755714 h 2365119"/>
              <a:gd name="connsiteX30" fmla="*/ 0 w 5465093"/>
              <a:gd name="connsiteY30" fmla="*/ 1702360 h 2365119"/>
              <a:gd name="connsiteX31" fmla="*/ 0 w 5465093"/>
              <a:gd name="connsiteY31" fmla="*/ 1690832 h 2365119"/>
              <a:gd name="connsiteX32" fmla="*/ 0 w 5465093"/>
              <a:gd name="connsiteY32" fmla="*/ 1615159 h 2365119"/>
              <a:gd name="connsiteX33" fmla="*/ 0 w 5465093"/>
              <a:gd name="connsiteY33" fmla="*/ 1589335 h 2365119"/>
              <a:gd name="connsiteX34" fmla="*/ 0 w 5465093"/>
              <a:gd name="connsiteY34" fmla="*/ 1527865 h 2365119"/>
              <a:gd name="connsiteX35" fmla="*/ 0 w 5465093"/>
              <a:gd name="connsiteY35" fmla="*/ 1462198 h 2365119"/>
              <a:gd name="connsiteX36" fmla="*/ 0 w 5465093"/>
              <a:gd name="connsiteY36" fmla="*/ 1428120 h 2365119"/>
              <a:gd name="connsiteX37" fmla="*/ 0 w 5465093"/>
              <a:gd name="connsiteY37" fmla="*/ 1348595 h 2365119"/>
              <a:gd name="connsiteX38" fmla="*/ 0 w 5465093"/>
              <a:gd name="connsiteY38" fmla="*/ 1344860 h 2365119"/>
              <a:gd name="connsiteX39" fmla="*/ 0 w 5465093"/>
              <a:gd name="connsiteY39" fmla="*/ 1335989 h 2365119"/>
              <a:gd name="connsiteX40" fmla="*/ 0 w 5465093"/>
              <a:gd name="connsiteY40" fmla="*/ 1320121 h 2365119"/>
              <a:gd name="connsiteX41" fmla="*/ 0 w 5465093"/>
              <a:gd name="connsiteY41" fmla="*/ 1318713 h 2365119"/>
              <a:gd name="connsiteX42" fmla="*/ 0 w 5465093"/>
              <a:gd name="connsiteY42" fmla="*/ 1315095 h 2365119"/>
              <a:gd name="connsiteX43" fmla="*/ 0 w 5465093"/>
              <a:gd name="connsiteY43" fmla="*/ 1290232 h 2365119"/>
              <a:gd name="connsiteX44" fmla="*/ 0 w 5465093"/>
              <a:gd name="connsiteY44" fmla="*/ 1247744 h 2365119"/>
              <a:gd name="connsiteX45" fmla="*/ 0 w 5465093"/>
              <a:gd name="connsiteY45" fmla="*/ 1188447 h 2365119"/>
              <a:gd name="connsiteX46" fmla="*/ 0 w 5465093"/>
              <a:gd name="connsiteY46" fmla="*/ 1187958 h 2365119"/>
              <a:gd name="connsiteX47" fmla="*/ 0 w 5465093"/>
              <a:gd name="connsiteY47" fmla="*/ 1162273 h 2365119"/>
              <a:gd name="connsiteX48" fmla="*/ 0 w 5465093"/>
              <a:gd name="connsiteY48" fmla="*/ 1109540 h 2365119"/>
              <a:gd name="connsiteX49" fmla="*/ 0 w 5465093"/>
              <a:gd name="connsiteY49" fmla="*/ 1074355 h 2365119"/>
              <a:gd name="connsiteX50" fmla="*/ 0 w 5465093"/>
              <a:gd name="connsiteY50" fmla="*/ 1073249 h 2365119"/>
              <a:gd name="connsiteX51" fmla="*/ 0 w 5465093"/>
              <a:gd name="connsiteY51" fmla="*/ 1065501 h 2365119"/>
              <a:gd name="connsiteX52" fmla="*/ 0 w 5465093"/>
              <a:gd name="connsiteY52" fmla="*/ 1045881 h 2365119"/>
              <a:gd name="connsiteX53" fmla="*/ 0 w 5465093"/>
              <a:gd name="connsiteY53" fmla="*/ 1044658 h 2365119"/>
              <a:gd name="connsiteX54" fmla="*/ 0 w 5465093"/>
              <a:gd name="connsiteY54" fmla="*/ 1044473 h 2365119"/>
              <a:gd name="connsiteX55" fmla="*/ 0 w 5465093"/>
              <a:gd name="connsiteY55" fmla="*/ 1003524 h 2365119"/>
              <a:gd name="connsiteX56" fmla="*/ 0 w 5465093"/>
              <a:gd name="connsiteY56" fmla="*/ 987823 h 2365119"/>
              <a:gd name="connsiteX57" fmla="*/ 0 w 5465093"/>
              <a:gd name="connsiteY57" fmla="*/ 973504 h 2365119"/>
              <a:gd name="connsiteX58" fmla="*/ 0 w 5465093"/>
              <a:gd name="connsiteY58" fmla="*/ 968985 h 2365119"/>
              <a:gd name="connsiteX59" fmla="*/ 0 w 5465093"/>
              <a:gd name="connsiteY59" fmla="*/ 936013 h 2365119"/>
              <a:gd name="connsiteX60" fmla="*/ 0 w 5465093"/>
              <a:gd name="connsiteY60" fmla="*/ 890222 h 2365119"/>
              <a:gd name="connsiteX61" fmla="*/ 0 w 5465093"/>
              <a:gd name="connsiteY61" fmla="*/ 888033 h 2365119"/>
              <a:gd name="connsiteX62" fmla="*/ 0 w 5465093"/>
              <a:gd name="connsiteY62" fmla="*/ 881691 h 2365119"/>
              <a:gd name="connsiteX63" fmla="*/ 0 w 5465093"/>
              <a:gd name="connsiteY63" fmla="*/ 835300 h 2365119"/>
              <a:gd name="connsiteX64" fmla="*/ 0 w 5465093"/>
              <a:gd name="connsiteY64" fmla="*/ 795943 h 2365119"/>
              <a:gd name="connsiteX65" fmla="*/ 0 w 5465093"/>
              <a:gd name="connsiteY65" fmla="*/ 781946 h 2365119"/>
              <a:gd name="connsiteX66" fmla="*/ 0 w 5465093"/>
              <a:gd name="connsiteY66" fmla="*/ 770418 h 2365119"/>
              <a:gd name="connsiteX67" fmla="*/ 0 w 5465093"/>
              <a:gd name="connsiteY67" fmla="*/ 713583 h 2365119"/>
              <a:gd name="connsiteX68" fmla="*/ 0 w 5465093"/>
              <a:gd name="connsiteY68" fmla="*/ 694745 h 2365119"/>
              <a:gd name="connsiteX69" fmla="*/ 0 w 5465093"/>
              <a:gd name="connsiteY69" fmla="*/ 668921 h 2365119"/>
              <a:gd name="connsiteX70" fmla="*/ 0 w 5465093"/>
              <a:gd name="connsiteY70" fmla="*/ 607451 h 2365119"/>
              <a:gd name="connsiteX71" fmla="*/ 0 w 5465093"/>
              <a:gd name="connsiteY71" fmla="*/ 585801 h 2365119"/>
              <a:gd name="connsiteX72" fmla="*/ 0 w 5465093"/>
              <a:gd name="connsiteY72" fmla="*/ 541784 h 2365119"/>
              <a:gd name="connsiteX73" fmla="*/ 0 w 5465093"/>
              <a:gd name="connsiteY73" fmla="*/ 521703 h 2365119"/>
              <a:gd name="connsiteX74" fmla="*/ 0 w 5465093"/>
              <a:gd name="connsiteY74" fmla="*/ 507706 h 2365119"/>
              <a:gd name="connsiteX75" fmla="*/ 0 w 5465093"/>
              <a:gd name="connsiteY75" fmla="*/ 399707 h 2365119"/>
              <a:gd name="connsiteX76" fmla="*/ 0 w 5465093"/>
              <a:gd name="connsiteY76" fmla="*/ 394681 h 2365119"/>
              <a:gd name="connsiteX77" fmla="*/ 0 w 5465093"/>
              <a:gd name="connsiteY77" fmla="*/ 356568 h 2365119"/>
              <a:gd name="connsiteX78" fmla="*/ 0 w 5465093"/>
              <a:gd name="connsiteY78" fmla="*/ 311561 h 2365119"/>
              <a:gd name="connsiteX79" fmla="*/ 0 w 5465093"/>
              <a:gd name="connsiteY79" fmla="*/ 267544 h 2365119"/>
              <a:gd name="connsiteX80" fmla="*/ 0 w 5465093"/>
              <a:gd name="connsiteY80" fmla="*/ 241859 h 2365119"/>
              <a:gd name="connsiteX81" fmla="*/ 0 w 5465093"/>
              <a:gd name="connsiteY81" fmla="*/ 155749 h 2365119"/>
              <a:gd name="connsiteX82" fmla="*/ 0 w 5465093"/>
              <a:gd name="connsiteY82" fmla="*/ 152539 h 2365119"/>
              <a:gd name="connsiteX83" fmla="*/ 0 w 5465093"/>
              <a:gd name="connsiteY83" fmla="*/ 125467 h 2365119"/>
              <a:gd name="connsiteX84" fmla="*/ 0 w 5465093"/>
              <a:gd name="connsiteY84" fmla="*/ 107415 h 2365119"/>
              <a:gd name="connsiteX85" fmla="*/ 0 w 5465093"/>
              <a:gd name="connsiteY85" fmla="*/ 107414 h 2365119"/>
              <a:gd name="connsiteX86" fmla="*/ 0 w 5465093"/>
              <a:gd name="connsiteY86" fmla="*/ 82329 h 2365119"/>
              <a:gd name="connsiteX87" fmla="*/ 0 w 5465093"/>
              <a:gd name="connsiteY87" fmla="*/ 82328 h 2365119"/>
              <a:gd name="connsiteX88" fmla="*/ 0 w 5465093"/>
              <a:gd name="connsiteY88" fmla="*/ 67409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5465093" h="2365119">
                <a:moveTo>
                  <a:pt x="0" y="0"/>
                </a:moveTo>
                <a:lnTo>
                  <a:pt x="5465093" y="0"/>
                </a:lnTo>
                <a:lnTo>
                  <a:pt x="5465093" y="2365119"/>
                </a:lnTo>
                <a:lnTo>
                  <a:pt x="5199377" y="2365119"/>
                </a:lnTo>
                <a:lnTo>
                  <a:pt x="4491582" y="2365119"/>
                </a:lnTo>
                <a:lnTo>
                  <a:pt x="3729367" y="2365119"/>
                </a:lnTo>
                <a:lnTo>
                  <a:pt x="2910717" y="2365119"/>
                </a:lnTo>
                <a:lnTo>
                  <a:pt x="2033616" y="2365119"/>
                </a:lnTo>
                <a:lnTo>
                  <a:pt x="1096047" y="2365119"/>
                </a:lnTo>
                <a:lnTo>
                  <a:pt x="95997" y="2365119"/>
                </a:lnTo>
                <a:cubicBezTo>
                  <a:pt x="0" y="2365119"/>
                  <a:pt x="0" y="2269009"/>
                  <a:pt x="0" y="2269009"/>
                </a:cubicBezTo>
                <a:lnTo>
                  <a:pt x="0" y="2265274"/>
                </a:lnTo>
                <a:lnTo>
                  <a:pt x="0" y="2256403"/>
                </a:lnTo>
                <a:lnTo>
                  <a:pt x="0" y="2239127"/>
                </a:lnTo>
                <a:lnTo>
                  <a:pt x="0" y="2210646"/>
                </a:lnTo>
                <a:lnTo>
                  <a:pt x="0" y="2168158"/>
                </a:lnTo>
                <a:lnTo>
                  <a:pt x="0" y="2108861"/>
                </a:lnTo>
                <a:lnTo>
                  <a:pt x="0" y="2029954"/>
                </a:lnTo>
                <a:lnTo>
                  <a:pt x="0" y="1994769"/>
                </a:lnTo>
                <a:lnTo>
                  <a:pt x="0" y="1993663"/>
                </a:lnTo>
                <a:lnTo>
                  <a:pt x="0" y="1985915"/>
                </a:lnTo>
                <a:lnTo>
                  <a:pt x="0" y="1965072"/>
                </a:lnTo>
                <a:lnTo>
                  <a:pt x="0" y="1964887"/>
                </a:lnTo>
                <a:lnTo>
                  <a:pt x="0" y="1923938"/>
                </a:lnTo>
                <a:lnTo>
                  <a:pt x="0" y="1893918"/>
                </a:lnTo>
                <a:lnTo>
                  <a:pt x="0" y="1889399"/>
                </a:lnTo>
                <a:lnTo>
                  <a:pt x="0" y="1856427"/>
                </a:lnTo>
                <a:lnTo>
                  <a:pt x="0" y="1810636"/>
                </a:lnTo>
                <a:lnTo>
                  <a:pt x="0" y="1802105"/>
                </a:lnTo>
                <a:lnTo>
                  <a:pt x="0" y="1755714"/>
                </a:lnTo>
                <a:lnTo>
                  <a:pt x="0" y="1702360"/>
                </a:lnTo>
                <a:lnTo>
                  <a:pt x="0" y="1690832"/>
                </a:lnTo>
                <a:lnTo>
                  <a:pt x="0" y="1615159"/>
                </a:lnTo>
                <a:lnTo>
                  <a:pt x="0" y="1589335"/>
                </a:lnTo>
                <a:lnTo>
                  <a:pt x="0" y="1527865"/>
                </a:lnTo>
                <a:lnTo>
                  <a:pt x="0" y="1462198"/>
                </a:lnTo>
                <a:lnTo>
                  <a:pt x="0" y="1428120"/>
                </a:lnTo>
                <a:lnTo>
                  <a:pt x="0" y="1348595"/>
                </a:lnTo>
                <a:lnTo>
                  <a:pt x="0" y="1344860"/>
                </a:lnTo>
                <a:lnTo>
                  <a:pt x="0" y="1335989"/>
                </a:lnTo>
                <a:lnTo>
                  <a:pt x="0" y="1320121"/>
                </a:lnTo>
                <a:lnTo>
                  <a:pt x="0" y="1318713"/>
                </a:lnTo>
                <a:lnTo>
                  <a:pt x="0" y="1315095"/>
                </a:lnTo>
                <a:lnTo>
                  <a:pt x="0" y="1290232"/>
                </a:lnTo>
                <a:lnTo>
                  <a:pt x="0" y="1247744"/>
                </a:lnTo>
                <a:lnTo>
                  <a:pt x="0" y="1188447"/>
                </a:lnTo>
                <a:lnTo>
                  <a:pt x="0" y="1187958"/>
                </a:lnTo>
                <a:lnTo>
                  <a:pt x="0" y="1162273"/>
                </a:lnTo>
                <a:lnTo>
                  <a:pt x="0" y="1109540"/>
                </a:lnTo>
                <a:lnTo>
                  <a:pt x="0" y="1074355"/>
                </a:lnTo>
                <a:lnTo>
                  <a:pt x="0" y="1073249"/>
                </a:lnTo>
                <a:lnTo>
                  <a:pt x="0" y="1065501"/>
                </a:lnTo>
                <a:lnTo>
                  <a:pt x="0" y="1045881"/>
                </a:lnTo>
                <a:lnTo>
                  <a:pt x="0" y="1044658"/>
                </a:lnTo>
                <a:lnTo>
                  <a:pt x="0" y="1044473"/>
                </a:lnTo>
                <a:lnTo>
                  <a:pt x="0" y="1003524"/>
                </a:lnTo>
                <a:lnTo>
                  <a:pt x="0" y="987823"/>
                </a:lnTo>
                <a:lnTo>
                  <a:pt x="0" y="973504"/>
                </a:lnTo>
                <a:lnTo>
                  <a:pt x="0" y="968985"/>
                </a:lnTo>
                <a:lnTo>
                  <a:pt x="0" y="936013"/>
                </a:lnTo>
                <a:lnTo>
                  <a:pt x="0" y="890222"/>
                </a:lnTo>
                <a:lnTo>
                  <a:pt x="0" y="888033"/>
                </a:lnTo>
                <a:lnTo>
                  <a:pt x="0" y="881691"/>
                </a:lnTo>
                <a:lnTo>
                  <a:pt x="0" y="835300"/>
                </a:lnTo>
                <a:lnTo>
                  <a:pt x="0" y="795943"/>
                </a:lnTo>
                <a:lnTo>
                  <a:pt x="0" y="781946"/>
                </a:lnTo>
                <a:lnTo>
                  <a:pt x="0" y="770418"/>
                </a:lnTo>
                <a:lnTo>
                  <a:pt x="0" y="713583"/>
                </a:lnTo>
                <a:lnTo>
                  <a:pt x="0" y="694745"/>
                </a:lnTo>
                <a:lnTo>
                  <a:pt x="0" y="668921"/>
                </a:lnTo>
                <a:lnTo>
                  <a:pt x="0" y="607451"/>
                </a:lnTo>
                <a:lnTo>
                  <a:pt x="0" y="585801"/>
                </a:lnTo>
                <a:lnTo>
                  <a:pt x="0" y="541784"/>
                </a:lnTo>
                <a:lnTo>
                  <a:pt x="0" y="521703"/>
                </a:lnTo>
                <a:lnTo>
                  <a:pt x="0" y="507706"/>
                </a:lnTo>
                <a:lnTo>
                  <a:pt x="0" y="399707"/>
                </a:lnTo>
                <a:lnTo>
                  <a:pt x="0" y="394681"/>
                </a:lnTo>
                <a:lnTo>
                  <a:pt x="0" y="356568"/>
                </a:lnTo>
                <a:lnTo>
                  <a:pt x="0" y="311561"/>
                </a:lnTo>
                <a:lnTo>
                  <a:pt x="0" y="267544"/>
                </a:lnTo>
                <a:lnTo>
                  <a:pt x="0" y="241859"/>
                </a:lnTo>
                <a:lnTo>
                  <a:pt x="0" y="155749"/>
                </a:lnTo>
                <a:lnTo>
                  <a:pt x="0" y="152539"/>
                </a:lnTo>
                <a:lnTo>
                  <a:pt x="0" y="125467"/>
                </a:lnTo>
                <a:lnTo>
                  <a:pt x="0" y="107415"/>
                </a:lnTo>
                <a:lnTo>
                  <a:pt x="0" y="107414"/>
                </a:lnTo>
                <a:lnTo>
                  <a:pt x="0" y="82329"/>
                </a:lnTo>
                <a:lnTo>
                  <a:pt x="0" y="82328"/>
                </a:lnTo>
                <a:lnTo>
                  <a:pt x="0" y="67409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(D4 small) Click icon to add picture</a:t>
            </a:r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6431420" y="3835681"/>
            <a:ext cx="5465093" cy="2365119"/>
          </a:xfrm>
          <a:custGeom>
            <a:avLst/>
            <a:gdLst>
              <a:gd name="connsiteX0" fmla="*/ 0 w 5465093"/>
              <a:gd name="connsiteY0" fmla="*/ 0 h 2365119"/>
              <a:gd name="connsiteX1" fmla="*/ 5465093 w 5465093"/>
              <a:gd name="connsiteY1" fmla="*/ 0 h 2365119"/>
              <a:gd name="connsiteX2" fmla="*/ 5465093 w 5465093"/>
              <a:gd name="connsiteY2" fmla="*/ 65199 h 2365119"/>
              <a:gd name="connsiteX3" fmla="*/ 5465093 w 5465093"/>
              <a:gd name="connsiteY3" fmla="*/ 129298 h 2365119"/>
              <a:gd name="connsiteX4" fmla="*/ 5465093 w 5465093"/>
              <a:gd name="connsiteY4" fmla="*/ 155749 h 2365119"/>
              <a:gd name="connsiteX5" fmla="*/ 5465093 w 5465093"/>
              <a:gd name="connsiteY5" fmla="*/ 167317 h 2365119"/>
              <a:gd name="connsiteX6" fmla="*/ 5465093 w 5465093"/>
              <a:gd name="connsiteY6" fmla="*/ 184563 h 2365119"/>
              <a:gd name="connsiteX7" fmla="*/ 5465093 w 5465093"/>
              <a:gd name="connsiteY7" fmla="*/ 189427 h 2365119"/>
              <a:gd name="connsiteX8" fmla="*/ 5465093 w 5465093"/>
              <a:gd name="connsiteY8" fmla="*/ 276398 h 2365119"/>
              <a:gd name="connsiteX9" fmla="*/ 5465093 w 5465093"/>
              <a:gd name="connsiteY9" fmla="*/ 458803 h 2365119"/>
              <a:gd name="connsiteX10" fmla="*/ 5465093 w 5465093"/>
              <a:gd name="connsiteY10" fmla="*/ 498461 h 2365119"/>
              <a:gd name="connsiteX11" fmla="*/ 5465093 w 5465093"/>
              <a:gd name="connsiteY11" fmla="*/ 550638 h 2365119"/>
              <a:gd name="connsiteX12" fmla="*/ 5465093 w 5465093"/>
              <a:gd name="connsiteY12" fmla="*/ 662511 h 2365119"/>
              <a:gd name="connsiteX13" fmla="*/ 5465093 w 5465093"/>
              <a:gd name="connsiteY13" fmla="*/ 772702 h 2365119"/>
              <a:gd name="connsiteX14" fmla="*/ 5465093 w 5465093"/>
              <a:gd name="connsiteY14" fmla="*/ 835601 h 2365119"/>
              <a:gd name="connsiteX15" fmla="*/ 5465093 w 5465093"/>
              <a:gd name="connsiteY15" fmla="*/ 936751 h 2365119"/>
              <a:gd name="connsiteX16" fmla="*/ 5465093 w 5465093"/>
              <a:gd name="connsiteY16" fmla="*/ 1074355 h 2365119"/>
              <a:gd name="connsiteX17" fmla="*/ 5465093 w 5465093"/>
              <a:gd name="connsiteY17" fmla="*/ 1109841 h 2365119"/>
              <a:gd name="connsiteX18" fmla="*/ 5465093 w 5465093"/>
              <a:gd name="connsiteY18" fmla="*/ 1196812 h 2365119"/>
              <a:gd name="connsiteX19" fmla="*/ 5465093 w 5465093"/>
              <a:gd name="connsiteY19" fmla="*/ 1348595 h 2365119"/>
              <a:gd name="connsiteX20" fmla="*/ 5465093 w 5465093"/>
              <a:gd name="connsiteY20" fmla="*/ 1471052 h 2365119"/>
              <a:gd name="connsiteX21" fmla="*/ 5465093 w 5465093"/>
              <a:gd name="connsiteY21" fmla="*/ 1582925 h 2365119"/>
              <a:gd name="connsiteX22" fmla="*/ 5465093 w 5465093"/>
              <a:gd name="connsiteY22" fmla="*/ 1857165 h 2365119"/>
              <a:gd name="connsiteX23" fmla="*/ 5465093 w 5465093"/>
              <a:gd name="connsiteY23" fmla="*/ 1994769 h 2365119"/>
              <a:gd name="connsiteX24" fmla="*/ 5465093 w 5465093"/>
              <a:gd name="connsiteY24" fmla="*/ 2269009 h 2365119"/>
              <a:gd name="connsiteX25" fmla="*/ 5369096 w 5465093"/>
              <a:gd name="connsiteY25" fmla="*/ 2365119 h 2365119"/>
              <a:gd name="connsiteX26" fmla="*/ 5366409 w 5465093"/>
              <a:gd name="connsiteY26" fmla="*/ 2365119 h 2365119"/>
              <a:gd name="connsiteX27" fmla="*/ 5347597 w 5465093"/>
              <a:gd name="connsiteY27" fmla="*/ 2365119 h 2365119"/>
              <a:gd name="connsiteX28" fmla="*/ 5296536 w 5465093"/>
              <a:gd name="connsiteY28" fmla="*/ 2365119 h 2365119"/>
              <a:gd name="connsiteX29" fmla="*/ 5197102 w 5465093"/>
              <a:gd name="connsiteY29" fmla="*/ 2365119 h 2365119"/>
              <a:gd name="connsiteX30" fmla="*/ 5124206 w 5465093"/>
              <a:gd name="connsiteY30" fmla="*/ 2365119 h 2365119"/>
              <a:gd name="connsiteX31" fmla="*/ 5033171 w 5465093"/>
              <a:gd name="connsiteY31" fmla="*/ 2365119 h 2365119"/>
              <a:gd name="connsiteX32" fmla="*/ 4921979 w 5465093"/>
              <a:gd name="connsiteY32" fmla="*/ 2365119 h 2365119"/>
              <a:gd name="connsiteX33" fmla="*/ 4788617 w 5465093"/>
              <a:gd name="connsiteY33" fmla="*/ 2365119 h 2365119"/>
              <a:gd name="connsiteX34" fmla="*/ 4631068 w 5465093"/>
              <a:gd name="connsiteY34" fmla="*/ 2365119 h 2365119"/>
              <a:gd name="connsiteX35" fmla="*/ 4447316 w 5465093"/>
              <a:gd name="connsiteY35" fmla="*/ 2365119 h 2365119"/>
              <a:gd name="connsiteX36" fmla="*/ 4235348 w 5465093"/>
              <a:gd name="connsiteY36" fmla="*/ 2365119 h 2365119"/>
              <a:gd name="connsiteX37" fmla="*/ 3993145 w 5465093"/>
              <a:gd name="connsiteY37" fmla="*/ 2365119 h 2365119"/>
              <a:gd name="connsiteX38" fmla="*/ 3718694 w 5465093"/>
              <a:gd name="connsiteY38" fmla="*/ 2365119 h 2365119"/>
              <a:gd name="connsiteX39" fmla="*/ 3409979 w 5465093"/>
              <a:gd name="connsiteY39" fmla="*/ 2365119 h 2365119"/>
              <a:gd name="connsiteX40" fmla="*/ 3064983 w 5465093"/>
              <a:gd name="connsiteY40" fmla="*/ 2365119 h 2365119"/>
              <a:gd name="connsiteX41" fmla="*/ 2681692 w 5465093"/>
              <a:gd name="connsiteY41" fmla="*/ 2365119 h 2365119"/>
              <a:gd name="connsiteX42" fmla="*/ 2258090 w 5465093"/>
              <a:gd name="connsiteY42" fmla="*/ 2365119 h 2365119"/>
              <a:gd name="connsiteX43" fmla="*/ 1792162 w 5465093"/>
              <a:gd name="connsiteY43" fmla="*/ 2365119 h 2365119"/>
              <a:gd name="connsiteX44" fmla="*/ 1281891 w 5465093"/>
              <a:gd name="connsiteY44" fmla="*/ 2365119 h 2365119"/>
              <a:gd name="connsiteX45" fmla="*/ 725263 w 5465093"/>
              <a:gd name="connsiteY45" fmla="*/ 2365119 h 2365119"/>
              <a:gd name="connsiteX46" fmla="*/ 120261 w 5465093"/>
              <a:gd name="connsiteY46" fmla="*/ 2365119 h 2365119"/>
              <a:gd name="connsiteX47" fmla="*/ 0 w 5465093"/>
              <a:gd name="connsiteY47" fmla="*/ 2365119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465093" h="2365119">
                <a:moveTo>
                  <a:pt x="0" y="0"/>
                </a:moveTo>
                <a:lnTo>
                  <a:pt x="5465093" y="0"/>
                </a:lnTo>
                <a:lnTo>
                  <a:pt x="5465093" y="65199"/>
                </a:lnTo>
                <a:lnTo>
                  <a:pt x="5465093" y="129298"/>
                </a:lnTo>
                <a:lnTo>
                  <a:pt x="5465093" y="155749"/>
                </a:lnTo>
                <a:lnTo>
                  <a:pt x="5465093" y="167317"/>
                </a:lnTo>
                <a:lnTo>
                  <a:pt x="5465093" y="184563"/>
                </a:lnTo>
                <a:lnTo>
                  <a:pt x="5465093" y="189427"/>
                </a:lnTo>
                <a:lnTo>
                  <a:pt x="5465093" y="276398"/>
                </a:lnTo>
                <a:lnTo>
                  <a:pt x="5465093" y="458803"/>
                </a:lnTo>
                <a:lnTo>
                  <a:pt x="5465093" y="498461"/>
                </a:lnTo>
                <a:lnTo>
                  <a:pt x="5465093" y="550638"/>
                </a:lnTo>
                <a:lnTo>
                  <a:pt x="5465093" y="662511"/>
                </a:lnTo>
                <a:lnTo>
                  <a:pt x="5465093" y="772702"/>
                </a:lnTo>
                <a:lnTo>
                  <a:pt x="5465093" y="835601"/>
                </a:lnTo>
                <a:lnTo>
                  <a:pt x="5465093" y="936751"/>
                </a:lnTo>
                <a:lnTo>
                  <a:pt x="5465093" y="1074355"/>
                </a:lnTo>
                <a:lnTo>
                  <a:pt x="5465093" y="1109841"/>
                </a:lnTo>
                <a:lnTo>
                  <a:pt x="5465093" y="1196812"/>
                </a:lnTo>
                <a:lnTo>
                  <a:pt x="5465093" y="1348595"/>
                </a:lnTo>
                <a:lnTo>
                  <a:pt x="5465093" y="1471052"/>
                </a:lnTo>
                <a:lnTo>
                  <a:pt x="5465093" y="1582925"/>
                </a:lnTo>
                <a:lnTo>
                  <a:pt x="5465093" y="1857165"/>
                </a:lnTo>
                <a:lnTo>
                  <a:pt x="5465093" y="1994769"/>
                </a:lnTo>
                <a:lnTo>
                  <a:pt x="5465093" y="2269009"/>
                </a:lnTo>
                <a:cubicBezTo>
                  <a:pt x="5465093" y="2365119"/>
                  <a:pt x="5369096" y="2365119"/>
                  <a:pt x="5369096" y="2365119"/>
                </a:cubicBezTo>
                <a:lnTo>
                  <a:pt x="5366409" y="2365119"/>
                </a:lnTo>
                <a:lnTo>
                  <a:pt x="5347597" y="2365119"/>
                </a:lnTo>
                <a:lnTo>
                  <a:pt x="5296536" y="2365119"/>
                </a:lnTo>
                <a:lnTo>
                  <a:pt x="5197102" y="2365119"/>
                </a:lnTo>
                <a:lnTo>
                  <a:pt x="5124206" y="2365119"/>
                </a:lnTo>
                <a:lnTo>
                  <a:pt x="5033171" y="2365119"/>
                </a:lnTo>
                <a:lnTo>
                  <a:pt x="4921979" y="2365119"/>
                </a:lnTo>
                <a:lnTo>
                  <a:pt x="4788617" y="2365119"/>
                </a:lnTo>
                <a:lnTo>
                  <a:pt x="4631068" y="2365119"/>
                </a:lnTo>
                <a:lnTo>
                  <a:pt x="4447316" y="2365119"/>
                </a:lnTo>
                <a:lnTo>
                  <a:pt x="4235348" y="2365119"/>
                </a:lnTo>
                <a:lnTo>
                  <a:pt x="3993145" y="2365119"/>
                </a:lnTo>
                <a:lnTo>
                  <a:pt x="3718694" y="2365119"/>
                </a:lnTo>
                <a:lnTo>
                  <a:pt x="3409979" y="2365119"/>
                </a:lnTo>
                <a:lnTo>
                  <a:pt x="3064983" y="2365119"/>
                </a:lnTo>
                <a:lnTo>
                  <a:pt x="2681692" y="2365119"/>
                </a:lnTo>
                <a:lnTo>
                  <a:pt x="2258090" y="2365119"/>
                </a:lnTo>
                <a:lnTo>
                  <a:pt x="1792162" y="2365119"/>
                </a:lnTo>
                <a:lnTo>
                  <a:pt x="1281891" y="2365119"/>
                </a:lnTo>
                <a:lnTo>
                  <a:pt x="725263" y="2365119"/>
                </a:lnTo>
                <a:lnTo>
                  <a:pt x="120261" y="2365119"/>
                </a:lnTo>
                <a:lnTo>
                  <a:pt x="0" y="2365119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(D3 small) Click icon to add picture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2025698" y="0"/>
            <a:ext cx="1872000" cy="6858000"/>
            <a:chOff x="-2025698" y="0"/>
            <a:chExt cx="1872000" cy="5722452"/>
          </a:xfrm>
        </p:grpSpPr>
        <p:sp>
          <p:nvSpPr>
            <p:cNvPr id="19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2452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20" name="Rectangle 106"/>
            <p:cNvSpPr>
              <a:spLocks noChangeArrowheads="1"/>
            </p:cNvSpPr>
            <p:nvPr userDrawn="1"/>
          </p:nvSpPr>
          <p:spPr bwMode="gray">
            <a:xfrm>
              <a:off x="-1899839" y="643895"/>
              <a:ext cx="1658513" cy="47941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1141413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1.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Choose one image mask with rounded corners (e.g. B1,C2, G, H) or multiple combined masks with inner square corners (e.g. A1/A2 or D1,D2,D3,D4) to use on your slide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2.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Click the icon, browse to the images on your system, select an image and click ‘Insert’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3.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The image is placed. With the ‘crop’ function in PowerPoint, you can adjust the cropping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4.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Copy the image and paste it in the slide of your own presentation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5.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If needed, you can scale the image without losing the round corners. Select the image, click on one of the corner’s circles. Arrows appear. Attention: Only by using the angled arrows (in one of the corners), the image can be scaled without deforming it.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6.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Close the example presentation and </a:t>
              </a:r>
              <a:r>
                <a:rPr lang="en-GB" altLang="en-US" sz="1000" b="1" u="sng" spc="-10" baseline="0" noProof="0" dirty="0">
                  <a:solidFill>
                    <a:srgbClr val="333333"/>
                  </a:solidFill>
                </a:rPr>
                <a:t>do not</a:t>
              </a: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 save to keep it intact</a:t>
              </a:r>
            </a:p>
          </p:txBody>
        </p:sp>
        <p:sp>
          <p:nvSpPr>
            <p:cNvPr id="21" name="Rectangle 113"/>
            <p:cNvSpPr>
              <a:spLocks noChangeArrowheads="1"/>
            </p:cNvSpPr>
            <p:nvPr userDrawn="1"/>
          </p:nvSpPr>
          <p:spPr bwMode="gray">
            <a:xfrm>
              <a:off x="-1893936" y="139251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lvl="0"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noProof="0" dirty="0">
                  <a:solidFill>
                    <a:srgbClr val="333333"/>
                  </a:solidFill>
                </a:rPr>
                <a:t>Create rounded corner images with ‘image masks’</a:t>
              </a:r>
              <a:endParaRPr lang="en-GB" altLang="en-US" sz="1200" noProof="0" dirty="0">
                <a:solidFill>
                  <a:srgbClr val="33333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6138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51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5242062"/>
            <a:ext cx="2196000" cy="1317138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Min.</a:t>
            </a:r>
            <a:r>
              <a:rPr lang="en-GB" sz="1000" baseline="0"/>
              <a:t> height</a:t>
            </a:r>
            <a:endParaRPr lang="en-GB" sz="1000"/>
          </a:p>
        </p:txBody>
      </p:sp>
      <p:sp>
        <p:nvSpPr>
          <p:cNvPr id="32" name="TextBox 31"/>
          <p:cNvSpPr txBox="1"/>
          <p:nvPr userDrawn="1"/>
        </p:nvSpPr>
        <p:spPr>
          <a:xfrm>
            <a:off x="-1506676" y="5297118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Max.</a:t>
            </a:r>
            <a:r>
              <a:rPr lang="en-GB" sz="1000" baseline="0"/>
              <a:t> height</a:t>
            </a:r>
            <a:endParaRPr lang="en-GB" sz="1000"/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56" name="Group 55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57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80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53" name="Group 52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5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5" name="Group 5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81" name="Rectangle 104"/>
              <p:cNvSpPr>
                <a:spLocks noChangeArrowheads="1"/>
              </p:cNvSpPr>
              <p:nvPr/>
            </p:nvSpPr>
            <p:spPr bwMode="gray">
              <a:xfrm>
                <a:off x="-2035175" y="4672310"/>
                <a:ext cx="1872000" cy="1057796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2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3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85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6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87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8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8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9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92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94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96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9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00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1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10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110" name="Picture 109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11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1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11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1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1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1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1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38002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  <p15:guide id="2" orient="horz" pos="330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1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6055200"/>
            <a:ext cx="2196000" cy="504000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7" name="TextBox 26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Max.</a:t>
            </a:r>
            <a:r>
              <a:rPr lang="en-GB" sz="1000" baseline="0"/>
              <a:t> height</a:t>
            </a:r>
            <a:endParaRPr lang="en-GB" sz="1000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5" name="Group 44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7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17A7DC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8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54" name="Picture Placeholder 53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52" name="Group 51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5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5" name="Group 54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6" name="Rectangle 104"/>
              <p:cNvSpPr>
                <a:spLocks noChangeArrowheads="1"/>
              </p:cNvSpPr>
              <p:nvPr/>
            </p:nvSpPr>
            <p:spPr bwMode="gray">
              <a:xfrm>
                <a:off x="-2035175" y="4679072"/>
                <a:ext cx="1872000" cy="1051035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7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6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77" name="Picture 76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7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8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8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8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45501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6" name="Picture 6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4182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4906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2.emf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693738" y="6230179"/>
            <a:ext cx="11498262" cy="627821"/>
            <a:chOff x="693738" y="6230179"/>
            <a:chExt cx="11498262" cy="627821"/>
          </a:xfrm>
        </p:grpSpPr>
        <p:sp>
          <p:nvSpPr>
            <p:cNvPr id="41" name="Freeform 9"/>
            <p:cNvSpPr>
              <a:spLocks/>
            </p:cNvSpPr>
            <p:nvPr userDrawn="1"/>
          </p:nvSpPr>
          <p:spPr bwMode="auto">
            <a:xfrm>
              <a:off x="693738" y="6432353"/>
              <a:ext cx="10988675" cy="131762"/>
            </a:xfrm>
            <a:custGeom>
              <a:avLst/>
              <a:gdLst>
                <a:gd name="T0" fmla="*/ 2927 w 2927"/>
                <a:gd name="T1" fmla="*/ 0 h 32"/>
                <a:gd name="T2" fmla="*/ 32 w 2927"/>
                <a:gd name="T3" fmla="*/ 0 h 32"/>
                <a:gd name="T4" fmla="*/ 0 w 2927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27" h="32">
                  <a:moveTo>
                    <a:pt x="2927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32"/>
                    <a:pt x="0" y="32"/>
                  </a:cubicBezTo>
                </a:path>
              </a:pathLst>
            </a:custGeom>
            <a:noFill/>
            <a:ln w="3175" cap="flat">
              <a:solidFill>
                <a:srgbClr val="33333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8"/>
            <p:cNvSpPr/>
            <p:nvPr userDrawn="1"/>
          </p:nvSpPr>
          <p:spPr bwMode="white">
            <a:xfrm>
              <a:off x="10419789" y="6230179"/>
              <a:ext cx="1772211" cy="627821"/>
            </a:xfrm>
            <a:prstGeom prst="rect">
              <a:avLst/>
            </a:prstGeom>
            <a:solidFill>
              <a:srgbClr val="FFFFFF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GB" sz="160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45575" y="280733"/>
            <a:ext cx="10479024" cy="85407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45575" y="1278000"/>
            <a:ext cx="10479024" cy="49227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38200" y="6498000"/>
            <a:ext cx="495300" cy="18811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25698" y="6362700"/>
            <a:ext cx="1857255" cy="500063"/>
            <a:chOff x="-2025698" y="6445247"/>
            <a:chExt cx="1857255" cy="41751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6445247"/>
              <a:ext cx="1447848" cy="417516"/>
            </a:xfrm>
            <a:prstGeom prst="rect">
              <a:avLst/>
            </a:prstGeom>
            <a:solidFill>
              <a:srgbClr val="60A6DA"/>
            </a:solidFill>
            <a:ln>
              <a:noFill/>
            </a:ln>
            <a:effectLst/>
          </p:spPr>
          <p:txBody>
            <a:bodyPr wrap="square" lIns="72000" tIns="180000" rIns="72000" bIns="18000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alt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No content below </a:t>
              </a:r>
              <a:br>
                <a:rPr kumimoji="0" lang="en-GB" alt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</a:br>
              <a:r>
                <a:rPr kumimoji="0" lang="en-GB" alt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the grey line</a:t>
              </a:r>
            </a:p>
          </p:txBody>
        </p:sp>
        <p:grpSp>
          <p:nvGrpSpPr>
            <p:cNvPr id="48" name="Group 47"/>
            <p:cNvGrpSpPr/>
            <p:nvPr userDrawn="1"/>
          </p:nvGrpSpPr>
          <p:grpSpPr bwMode="gray">
            <a:xfrm>
              <a:off x="-546100" y="6452392"/>
              <a:ext cx="377657" cy="403227"/>
              <a:chOff x="-2035174" y="6454773"/>
              <a:chExt cx="1872000" cy="403227"/>
            </a:xfrm>
          </p:grpSpPr>
          <p:cxnSp>
            <p:nvCxnSpPr>
              <p:cNvPr id="49" name="Straight Connector 48"/>
              <p:cNvCxnSpPr/>
              <p:nvPr userDrawn="1"/>
            </p:nvCxnSpPr>
            <p:spPr bwMode="gray">
              <a:xfrm>
                <a:off x="-2035174" y="6858000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  <p:cxnSp>
            <p:nvCxnSpPr>
              <p:cNvPr id="50" name="Straight Connector 49"/>
              <p:cNvCxnSpPr/>
              <p:nvPr userDrawn="1"/>
            </p:nvCxnSpPr>
            <p:spPr bwMode="gray">
              <a:xfrm>
                <a:off x="-2035174" y="6454773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</p:grpSp>
      </p:grp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5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  <p:grpSp>
        <p:nvGrpSpPr>
          <p:cNvPr id="6" name="Group 5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4" name="Group 53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55" name="Rectangle 104"/>
              <p:cNvSpPr>
                <a:spLocks noChangeArrowheads="1"/>
              </p:cNvSpPr>
              <p:nvPr/>
            </p:nvSpPr>
            <p:spPr bwMode="gray">
              <a:xfrm>
                <a:off x="-2035175" y="4672569"/>
                <a:ext cx="1872000" cy="1057537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9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1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6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8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0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1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2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74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5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76" name="Picture 75"/>
              <p:cNvPicPr>
                <a:picLocks noChangeAspect="1"/>
              </p:cNvPicPr>
              <p:nvPr userDrawn="1"/>
            </p:nvPicPr>
            <p:blipFill>
              <a:blip r:embed="rId5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7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7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8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8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9967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685" r:id="rId2"/>
    <p:sldLayoutId id="2147483737" r:id="rId3"/>
    <p:sldLayoutId id="2147483729" r:id="rId4"/>
    <p:sldLayoutId id="2147483725" r:id="rId5"/>
    <p:sldLayoutId id="2147483727" r:id="rId6"/>
    <p:sldLayoutId id="2147483728" r:id="rId7"/>
    <p:sldLayoutId id="2147483732" r:id="rId8"/>
    <p:sldLayoutId id="2147483733" r:id="rId9"/>
    <p:sldLayoutId id="2147483734" r:id="rId10"/>
    <p:sldLayoutId id="2147483735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58" r:id="rId26"/>
    <p:sldLayoutId id="2147483759" r:id="rId27"/>
    <p:sldLayoutId id="2147483760" r:id="rId28"/>
    <p:sldLayoutId id="2147483761" r:id="rId29"/>
    <p:sldLayoutId id="2147483762" r:id="rId30"/>
    <p:sldLayoutId id="2147483763" r:id="rId31"/>
    <p:sldLayoutId id="2147483692" r:id="rId32"/>
    <p:sldLayoutId id="2147483711" r:id="rId33"/>
    <p:sldLayoutId id="2147483694" r:id="rId34"/>
    <p:sldLayoutId id="2147483695" r:id="rId35"/>
    <p:sldLayoutId id="2147483696" r:id="rId36"/>
    <p:sldLayoutId id="2147483736" r:id="rId37"/>
    <p:sldLayoutId id="2147483738" r:id="rId38"/>
    <p:sldLayoutId id="2147483739" r:id="rId39"/>
    <p:sldLayoutId id="2147483731" r:id="rId40"/>
    <p:sldLayoutId id="2147483697" r:id="rId41"/>
    <p:sldLayoutId id="2147483740" r:id="rId42"/>
    <p:sldLayoutId id="2147483716" r:id="rId43"/>
    <p:sldLayoutId id="2147483718" r:id="rId44"/>
    <p:sldLayoutId id="2147483719" r:id="rId45"/>
    <p:sldLayoutId id="2147483700" r:id="rId46"/>
    <p:sldLayoutId id="2147483743" r:id="rId47"/>
    <p:sldLayoutId id="2147483742" r:id="rId48"/>
    <p:sldLayoutId id="2147483741" r:id="rId49"/>
    <p:sldLayoutId id="2147483702" r:id="rId50"/>
    <p:sldLayoutId id="2147483706" r:id="rId51"/>
    <p:sldLayoutId id="2147483726" r:id="rId52"/>
    <p:sldLayoutId id="2147483771" r:id="rId53"/>
  </p:sldLayoutIdLst>
  <p:hf hdr="0" ftr="0" dt="0"/>
  <p:txStyles>
    <p:titleStyle>
      <a:lvl1pPr algn="l" defTabSz="914400" rtl="0" eaLnBrk="1" latinLnBrk="0" hangingPunct="1">
        <a:lnSpc>
          <a:spcPts val="2800"/>
        </a:lnSpc>
        <a:spcBef>
          <a:spcPct val="0"/>
        </a:spcBef>
        <a:buNone/>
        <a:defRPr sz="2800" b="1" kern="1200" baseline="0">
          <a:solidFill>
            <a:schemeClr val="tx2"/>
          </a:solidFill>
          <a:latin typeface="+mj-lt"/>
          <a:ea typeface="+mj-ea"/>
          <a:cs typeface="ING Me" pitchFamily="2" charset="0"/>
        </a:defRPr>
      </a:lvl1pPr>
    </p:titleStyle>
    <p:bodyStyle>
      <a:lvl1pPr marL="0" indent="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defRPr sz="2000" b="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1pPr>
      <a:lvl2pPr marL="0" indent="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2pPr>
      <a:lvl3pPr marL="266700" indent="-26670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tx2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3pPr>
      <a:lvl4pPr marL="512763" indent="-26035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bg2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4pPr>
      <a:lvl5pPr marL="762000" indent="-252413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accent3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721" userDrawn="1">
          <p15:clr>
            <a:srgbClr val="F26B43"/>
          </p15:clr>
        </p15:guide>
        <p15:guide id="6" pos="7140" userDrawn="1">
          <p15:clr>
            <a:srgbClr val="F26B43"/>
          </p15:clr>
        </p15:guide>
        <p15:guide id="8" pos="528" userDrawn="1">
          <p15:clr>
            <a:srgbClr val="F26B43"/>
          </p15:clr>
        </p15:guide>
        <p15:guide id="9" orient="horz" pos="173" userDrawn="1">
          <p15:clr>
            <a:srgbClr val="F26B43"/>
          </p15:clr>
        </p15:guide>
        <p15:guide id="10" orient="horz" pos="4008" userDrawn="1">
          <p15:clr>
            <a:srgbClr val="F26B43"/>
          </p15:clr>
        </p15:guide>
        <p15:guide id="11" orient="horz" pos="3906" userDrawn="1">
          <p15:clr>
            <a:srgbClr val="F26B43"/>
          </p15:clr>
        </p15:guide>
        <p15:guide id="12" orient="horz" pos="800" userDrawn="1">
          <p15:clr>
            <a:srgbClr val="F26B43"/>
          </p15:clr>
        </p15:guide>
        <p15:guide id="13" pos="7491" userDrawn="1">
          <p15:clr>
            <a:srgbClr val="F26B43"/>
          </p15:clr>
        </p15:guide>
        <p15:guide id="14" pos="437" userDrawn="1">
          <p15:clr>
            <a:srgbClr val="F26B43"/>
          </p15:clr>
        </p15:guide>
        <p15:guide id="15" pos="3834" userDrawn="1">
          <p15:clr>
            <a:srgbClr val="F26B43"/>
          </p15:clr>
        </p15:guide>
        <p15:guide id="16" orient="horz" pos="2358" userDrawn="1">
          <p15:clr>
            <a:srgbClr val="F26B43"/>
          </p15:clr>
        </p15:guide>
        <p15:guide id="17" pos="739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3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://reeborg.ca/reeborg.html?lang=en&amp;mode=python&amp;menu=worlds%2Fmenus%2Freeborg_intro_en.json&amp;name=Around%202&amp;url=worlds%2Ftutorial_en%2Faround2.jso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3.xml"/><Relationship Id="rId6" Type="http://schemas.openxmlformats.org/officeDocument/2006/relationships/hyperlink" Target="https://my.ing.net/personal/ad_bn91qb/Documents/Team%20Assignment/190730%20-%20TA%20final.pptx?web=1" TargetMode="External"/><Relationship Id="rId5" Type="http://schemas.openxmlformats.org/officeDocument/2006/relationships/hyperlink" Target="https://bit.ly/2jYaYdl" TargetMode="Externa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29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31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0.xml"/><Relationship Id="rId5" Type="http://schemas.openxmlformats.org/officeDocument/2006/relationships/hyperlink" Target="https://www.pluralsight.com/paths/python" TargetMode="External"/><Relationship Id="rId4" Type="http://schemas.openxmlformats.org/officeDocument/2006/relationships/hyperlink" Target="https://www.coursera.org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pn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3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Python Course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Wouter Swart, Bjorn van der Laan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An introduction to programming in Python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" r="338"/>
          <a:stretch>
            <a:fillRect/>
          </a:stretch>
        </p:blipFill>
        <p:spPr>
          <a:xfrm>
            <a:off x="838200" y="6054725"/>
            <a:ext cx="2185988" cy="752475"/>
          </a:xfrm>
        </p:spPr>
      </p:pic>
      <p:sp>
        <p:nvSpPr>
          <p:cNvPr id="15" name="Text Placeholder 1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Singapore • 8 January 2019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" t="25969" r="1"/>
          <a:stretch/>
        </p:blipFill>
        <p:spPr>
          <a:xfrm>
            <a:off x="7620" y="7619"/>
            <a:ext cx="12184380" cy="6017261"/>
          </a:xfrm>
        </p:spPr>
      </p:pic>
    </p:spTree>
    <p:extLst>
      <p:ext uri="{BB962C8B-B14F-4D97-AF65-F5344CB8AC3E}">
        <p14:creationId xmlns:p14="http://schemas.microsoft.com/office/powerpoint/2010/main" val="2520820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10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Concepts in Programming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625" y="1134808"/>
            <a:ext cx="4718138" cy="4726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588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45575" y="1278384"/>
            <a:ext cx="8491264" cy="4922391"/>
          </a:xfrm>
        </p:spPr>
        <p:txBody>
          <a:bodyPr/>
          <a:lstStyle/>
          <a:p>
            <a:r>
              <a:rPr lang="en-GB" b="1" dirty="0"/>
              <a:t>If / else: conditionals in Python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Like in a flowchart, often we need to make a decision </a:t>
            </a:r>
            <a:br>
              <a:rPr lang="en-GB" dirty="0"/>
            </a:br>
            <a:r>
              <a:rPr lang="en-GB" dirty="0"/>
              <a:t>based on some </a:t>
            </a:r>
            <a:r>
              <a:rPr lang="en-GB" i="1" dirty="0"/>
              <a:t>condition</a:t>
            </a:r>
            <a:r>
              <a:rPr lang="en-GB" dirty="0"/>
              <a:t>.  </a:t>
            </a:r>
            <a:br>
              <a:rPr lang="en-GB" dirty="0"/>
            </a:br>
            <a:endParaRPr lang="en-GB" dirty="0"/>
          </a:p>
          <a:p>
            <a:pPr lvl="1"/>
            <a:r>
              <a:rPr lang="en-GB" dirty="0">
                <a:solidFill>
                  <a:srgbClr val="AB0066"/>
                </a:solidFill>
              </a:rPr>
              <a:t>if</a:t>
            </a:r>
            <a:r>
              <a:rPr lang="en-GB" dirty="0">
                <a:solidFill>
                  <a:srgbClr val="525199"/>
                </a:solidFill>
              </a:rPr>
              <a:t> [condition]:</a:t>
            </a:r>
          </a:p>
          <a:p>
            <a:pPr marL="269875" lvl="2" indent="0">
              <a:buNone/>
            </a:pPr>
            <a:r>
              <a:rPr lang="en-GB" dirty="0">
                <a:solidFill>
                  <a:srgbClr val="525199"/>
                </a:solidFill>
              </a:rPr>
              <a:t>    turn_left()</a:t>
            </a:r>
          </a:p>
          <a:p>
            <a:pPr marL="0" lvl="1" indent="0">
              <a:buNone/>
            </a:pPr>
            <a:r>
              <a:rPr lang="en-GB" dirty="0">
                <a:solidFill>
                  <a:srgbClr val="525199"/>
                </a:solidFill>
              </a:rPr>
              <a:t>    </a:t>
            </a:r>
            <a:r>
              <a:rPr lang="en-GB" dirty="0">
                <a:solidFill>
                  <a:srgbClr val="AB0066"/>
                </a:solidFill>
              </a:rPr>
              <a:t>elif</a:t>
            </a:r>
            <a:r>
              <a:rPr lang="en-GB" dirty="0">
                <a:solidFill>
                  <a:srgbClr val="525199"/>
                </a:solidFill>
              </a:rPr>
              <a:t> [another condition]:</a:t>
            </a:r>
          </a:p>
          <a:p>
            <a:pPr marL="269875" lvl="2" indent="0">
              <a:buNone/>
            </a:pPr>
            <a:r>
              <a:rPr lang="en-GB" dirty="0">
                <a:solidFill>
                  <a:srgbClr val="525199"/>
                </a:solidFill>
              </a:rPr>
              <a:t>    turn_right()</a:t>
            </a:r>
          </a:p>
          <a:p>
            <a:pPr marL="0" lvl="1" indent="0">
              <a:buNone/>
            </a:pPr>
            <a:r>
              <a:rPr lang="en-GB" dirty="0">
                <a:solidFill>
                  <a:srgbClr val="525199"/>
                </a:solidFill>
              </a:rPr>
              <a:t>    </a:t>
            </a:r>
            <a:r>
              <a:rPr lang="en-GB" dirty="0">
                <a:solidFill>
                  <a:srgbClr val="AB0066"/>
                </a:solidFill>
              </a:rPr>
              <a:t>else</a:t>
            </a:r>
            <a:r>
              <a:rPr lang="en-GB" dirty="0">
                <a:solidFill>
                  <a:srgbClr val="525199"/>
                </a:solidFill>
              </a:rPr>
              <a:t>:</a:t>
            </a:r>
          </a:p>
          <a:p>
            <a:pPr marL="269875" lvl="2" indent="0">
              <a:buNone/>
            </a:pPr>
            <a:r>
              <a:rPr lang="en-GB" dirty="0">
                <a:solidFill>
                  <a:srgbClr val="525199"/>
                </a:solidFill>
              </a:rPr>
              <a:t>    move()</a:t>
            </a:r>
          </a:p>
          <a:p>
            <a:pPr marL="269875" lvl="2" indent="0">
              <a:buNone/>
            </a:pPr>
            <a:endParaRPr lang="en-GB" dirty="0"/>
          </a:p>
          <a:p>
            <a:pPr lvl="1"/>
            <a:r>
              <a:rPr lang="en-GB" dirty="0"/>
              <a:t>The </a:t>
            </a:r>
            <a:r>
              <a:rPr lang="en-GB" dirty="0">
                <a:solidFill>
                  <a:srgbClr val="525199"/>
                </a:solidFill>
              </a:rPr>
              <a:t>[condition]</a:t>
            </a:r>
            <a:r>
              <a:rPr lang="en-GB" dirty="0"/>
              <a:t> can contain operands like </a:t>
            </a:r>
            <a:r>
              <a:rPr lang="en-GB" i="1" dirty="0"/>
              <a:t>not</a:t>
            </a:r>
            <a:r>
              <a:rPr lang="en-GB" dirty="0"/>
              <a:t>,  </a:t>
            </a:r>
            <a:r>
              <a:rPr lang="en-GB" i="1" dirty="0"/>
              <a:t>and</a:t>
            </a:r>
            <a:r>
              <a:rPr lang="en-GB" dirty="0"/>
              <a:t>,  </a:t>
            </a:r>
            <a:r>
              <a:rPr lang="en-GB" i="1" dirty="0"/>
              <a:t>or</a:t>
            </a:r>
            <a:r>
              <a:rPr lang="en-GB" dirty="0"/>
              <a:t>, …</a:t>
            </a:r>
            <a:br>
              <a:rPr lang="en-GB" dirty="0"/>
            </a:br>
            <a:r>
              <a:rPr lang="en-GB" dirty="0"/>
              <a:t>such as:</a:t>
            </a:r>
            <a:br>
              <a:rPr lang="en-GB" dirty="0"/>
            </a:br>
            <a:r>
              <a:rPr lang="en-GB" dirty="0">
                <a:solidFill>
                  <a:srgbClr val="AB0066"/>
                </a:solidFill>
              </a:rPr>
              <a:t>if</a:t>
            </a:r>
            <a:r>
              <a:rPr lang="en-GB" dirty="0">
                <a:solidFill>
                  <a:srgbClr val="525199"/>
                </a:solidFill>
              </a:rPr>
              <a:t> wall_in_front() </a:t>
            </a:r>
            <a:r>
              <a:rPr lang="en-GB" dirty="0">
                <a:solidFill>
                  <a:srgbClr val="AB0066"/>
                </a:solidFill>
              </a:rPr>
              <a:t>and not</a:t>
            </a:r>
            <a:r>
              <a:rPr lang="en-GB" dirty="0">
                <a:solidFill>
                  <a:srgbClr val="525199"/>
                </a:solidFill>
              </a:rPr>
              <a:t> object_here():</a:t>
            </a:r>
          </a:p>
          <a:p>
            <a:pPr marL="0" lvl="1" indent="0">
              <a:buNone/>
            </a:pPr>
            <a:r>
              <a:rPr lang="en-GB" dirty="0">
                <a:solidFill>
                  <a:srgbClr val="525199"/>
                </a:solidFill>
              </a:rPr>
              <a:t>        turn_left()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11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Concepts in Programming (</a:t>
            </a:r>
            <a:r>
              <a:rPr lang="en-GB" dirty="0" err="1"/>
              <a:t>cont.d</a:t>
            </a:r>
            <a:r>
              <a:rPr lang="en-GB" dirty="0"/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1663" y="482269"/>
            <a:ext cx="2281896" cy="22908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1684" y="3038475"/>
            <a:ext cx="3571875" cy="3162300"/>
          </a:xfrm>
          <a:prstGeom prst="rect">
            <a:avLst/>
          </a:prstGeom>
        </p:spPr>
      </p:pic>
      <p:sp>
        <p:nvSpPr>
          <p:cNvPr id="15" name="Freeform 14"/>
          <p:cNvSpPr>
            <a:spLocks noChangeAspect="1"/>
          </p:cNvSpPr>
          <p:nvPr/>
        </p:nvSpPr>
        <p:spPr bwMode="gray">
          <a:xfrm rot="21287580">
            <a:off x="5559808" y="5477941"/>
            <a:ext cx="2125438" cy="1286266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0 w 1303202"/>
              <a:gd name="connsiteY3" fmla="*/ 651600 h 1303200"/>
              <a:gd name="connsiteX4" fmla="*/ 51206 w 1303202"/>
              <a:gd name="connsiteY4" fmla="*/ 397968 h 1303200"/>
              <a:gd name="connsiteX5" fmla="*/ 80084 w 1303202"/>
              <a:gd name="connsiteY5" fmla="*/ 344765 h 1303200"/>
              <a:gd name="connsiteX6" fmla="*/ 70507 w 1303202"/>
              <a:gd name="connsiteY6" fmla="*/ 265270 h 1303200"/>
              <a:gd name="connsiteX7" fmla="*/ 50743 w 1303202"/>
              <a:gd name="connsiteY7" fmla="*/ 101221 h 1303200"/>
              <a:gd name="connsiteX8" fmla="*/ 101221 w 1303202"/>
              <a:gd name="connsiteY8" fmla="*/ 50743 h 1303200"/>
              <a:gd name="connsiteX9" fmla="*/ 342272 w 1303202"/>
              <a:gd name="connsiteY9" fmla="*/ 79784 h 1303200"/>
              <a:gd name="connsiteX10" fmla="*/ 344765 w 1303202"/>
              <a:gd name="connsiteY10" fmla="*/ 80084 h 1303200"/>
              <a:gd name="connsiteX11" fmla="*/ 397969 w 1303202"/>
              <a:gd name="connsiteY11" fmla="*/ 51206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291732" y="1303200"/>
                  <a:pt x="0" y="1011469"/>
                  <a:pt x="0" y="651600"/>
                </a:cubicBezTo>
                <a:cubicBezTo>
                  <a:pt x="0" y="561633"/>
                  <a:pt x="18234" y="475924"/>
                  <a:pt x="51206" y="397968"/>
                </a:cubicBezTo>
                <a:lnTo>
                  <a:pt x="80084" y="344765"/>
                </a:lnTo>
                <a:lnTo>
                  <a:pt x="70507" y="265270"/>
                </a:lnTo>
                <a:cubicBezTo>
                  <a:pt x="50743" y="101221"/>
                  <a:pt x="50743" y="101221"/>
                  <a:pt x="50743" y="101221"/>
                </a:cubicBezTo>
                <a:cubicBezTo>
                  <a:pt x="47474" y="71030"/>
                  <a:pt x="71030" y="47473"/>
                  <a:pt x="101221" y="50743"/>
                </a:cubicBezTo>
                <a:cubicBezTo>
                  <a:pt x="284879" y="72869"/>
                  <a:pt x="330793" y="78401"/>
                  <a:pt x="342272" y="79784"/>
                </a:cubicBezTo>
                <a:lnTo>
                  <a:pt x="344765" y="80084"/>
                </a:lnTo>
                <a:lnTo>
                  <a:pt x="397969" y="51206"/>
                </a:lnTo>
                <a:cubicBezTo>
                  <a:pt x="475925" y="18233"/>
                  <a:pt x="561634" y="0"/>
                  <a:pt x="651601" y="0"/>
                </a:cubicBezTo>
                <a:close/>
              </a:path>
            </a:pathLst>
          </a:custGeom>
          <a:solidFill>
            <a:srgbClr val="60A6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dirty="0">
                <a:solidFill>
                  <a:srgbClr val="525199"/>
                </a:solidFill>
              </a:rPr>
              <a:t>object_here</a:t>
            </a:r>
            <a:r>
              <a:rPr lang="en-GB" dirty="0">
                <a:solidFill>
                  <a:schemeClr val="bg1"/>
                </a:solidFill>
              </a:rPr>
              <a:t> is a function, that’s why there is </a:t>
            </a:r>
            <a:r>
              <a:rPr lang="en-GB" dirty="0">
                <a:solidFill>
                  <a:srgbClr val="525199"/>
                </a:solidFill>
              </a:rPr>
              <a:t>()</a:t>
            </a:r>
            <a:r>
              <a:rPr lang="en-GB" dirty="0">
                <a:solidFill>
                  <a:schemeClr val="bg1"/>
                </a:solidFill>
              </a:rPr>
              <a:t> after it</a:t>
            </a:r>
          </a:p>
        </p:txBody>
      </p:sp>
    </p:spTree>
    <p:extLst>
      <p:ext uri="{BB962C8B-B14F-4D97-AF65-F5344CB8AC3E}">
        <p14:creationId xmlns:p14="http://schemas.microsoft.com/office/powerpoint/2010/main" val="3957076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45575" y="1278384"/>
            <a:ext cx="8491264" cy="5219616"/>
          </a:xfrm>
        </p:spPr>
        <p:txBody>
          <a:bodyPr/>
          <a:lstStyle/>
          <a:p>
            <a:r>
              <a:rPr lang="en-GB" b="1" dirty="0"/>
              <a:t>While: conditional loop in Python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Certain decisions need to be repeated </a:t>
            </a:r>
            <a:r>
              <a:rPr lang="en-GB" i="1" dirty="0"/>
              <a:t>as long as</a:t>
            </a:r>
            <a:r>
              <a:rPr lang="en-GB" dirty="0"/>
              <a:t> some condition holds. </a:t>
            </a:r>
            <a:br>
              <a:rPr lang="en-GB" dirty="0"/>
            </a:br>
            <a:endParaRPr lang="en-GB" dirty="0"/>
          </a:p>
          <a:p>
            <a:pPr lvl="1"/>
            <a:r>
              <a:rPr lang="en-GB" dirty="0">
                <a:solidFill>
                  <a:srgbClr val="AB0066"/>
                </a:solidFill>
              </a:rPr>
              <a:t>while</a:t>
            </a:r>
            <a:r>
              <a:rPr lang="en-GB" dirty="0">
                <a:solidFill>
                  <a:srgbClr val="525199"/>
                </a:solidFill>
              </a:rPr>
              <a:t> [condition]:</a:t>
            </a:r>
          </a:p>
          <a:p>
            <a:pPr marL="269875" lvl="2" indent="0">
              <a:buNone/>
            </a:pPr>
            <a:r>
              <a:rPr lang="en-GB" dirty="0">
                <a:solidFill>
                  <a:srgbClr val="525199"/>
                </a:solidFill>
              </a:rPr>
              <a:t>    move()</a:t>
            </a:r>
          </a:p>
          <a:p>
            <a:pPr marL="269875" lvl="2" indent="0">
              <a:buNone/>
            </a:pPr>
            <a:endParaRPr lang="en-GB" dirty="0"/>
          </a:p>
          <a:p>
            <a:pPr lvl="1"/>
            <a:r>
              <a:rPr lang="en-GB" dirty="0"/>
              <a:t>The indented code is executed over and over again, until the </a:t>
            </a:r>
            <a:br>
              <a:rPr lang="en-GB" dirty="0"/>
            </a:br>
            <a:r>
              <a:rPr lang="en-GB" dirty="0"/>
              <a:t>condition no longer holds. 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You need to be careful that the condition eventually no </a:t>
            </a:r>
            <a:br>
              <a:rPr lang="en-GB" dirty="0"/>
            </a:br>
            <a:r>
              <a:rPr lang="en-GB" dirty="0"/>
              <a:t>longer holds – otherwise it might run ‘forever’ and your </a:t>
            </a:r>
            <a:br>
              <a:rPr lang="en-GB" dirty="0"/>
            </a:br>
            <a:r>
              <a:rPr lang="en-GB" dirty="0"/>
              <a:t>application will crash. </a:t>
            </a:r>
          </a:p>
          <a:p>
            <a:pPr lvl="1"/>
            <a:endParaRPr lang="en-GB" dirty="0">
              <a:solidFill>
                <a:srgbClr val="525199"/>
              </a:solidFill>
            </a:endParaRPr>
          </a:p>
          <a:p>
            <a:pPr lvl="1"/>
            <a:r>
              <a:rPr lang="en-GB" dirty="0"/>
              <a:t>The repetition can also be stopped manually, using </a:t>
            </a:r>
            <a:r>
              <a:rPr lang="en-GB" dirty="0">
                <a:solidFill>
                  <a:srgbClr val="AB0066"/>
                </a:solidFill>
              </a:rPr>
              <a:t>break</a:t>
            </a:r>
            <a:r>
              <a:rPr lang="en-GB" dirty="0"/>
              <a:t>. </a:t>
            </a:r>
            <a:br>
              <a:rPr lang="en-GB" dirty="0"/>
            </a:br>
            <a:r>
              <a:rPr lang="en-GB" dirty="0"/>
              <a:t>You can create an infinite loop with the condition </a:t>
            </a:r>
            <a:r>
              <a:rPr lang="en-GB" dirty="0">
                <a:solidFill>
                  <a:srgbClr val="525199"/>
                </a:solidFill>
              </a:rPr>
              <a:t>True</a:t>
            </a:r>
            <a:r>
              <a:rPr lang="en-GB" dirty="0"/>
              <a:t>, then </a:t>
            </a:r>
            <a:br>
              <a:rPr lang="en-GB" dirty="0"/>
            </a:br>
            <a:r>
              <a:rPr lang="en-GB" dirty="0"/>
              <a:t>using </a:t>
            </a:r>
            <a:r>
              <a:rPr lang="en-GB" dirty="0">
                <a:solidFill>
                  <a:srgbClr val="AB0066"/>
                </a:solidFill>
              </a:rPr>
              <a:t>break</a:t>
            </a:r>
            <a:r>
              <a:rPr lang="en-GB" dirty="0"/>
              <a:t> after some if/else-condition within the looped code.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12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Concepts in Programming (</a:t>
            </a:r>
            <a:r>
              <a:rPr lang="en-GB" dirty="0" err="1"/>
              <a:t>cont.d</a:t>
            </a:r>
            <a:r>
              <a:rPr lang="en-GB" dirty="0"/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1663" y="482269"/>
            <a:ext cx="2281896" cy="229080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2184" y="3888192"/>
            <a:ext cx="3381375" cy="145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5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assignment</a:t>
            </a: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9652225" y="1201376"/>
            <a:ext cx="2327037" cy="2254719"/>
          </a:xfr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9661843" y="4252600"/>
            <a:ext cx="2317419" cy="2245400"/>
          </a:xfrm>
        </p:spPr>
      </p:pic>
      <p:sp>
        <p:nvSpPr>
          <p:cNvPr id="19" name="TextBox 18"/>
          <p:cNvSpPr txBox="1"/>
          <p:nvPr/>
        </p:nvSpPr>
        <p:spPr>
          <a:xfrm>
            <a:off x="10405090" y="3909901"/>
            <a:ext cx="830924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Harvest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424326" y="885953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Around 2</a:t>
            </a:r>
          </a:p>
        </p:txBody>
      </p:sp>
      <p:sp>
        <p:nvSpPr>
          <p:cNvPr id="10" name="Content Placeholder 1"/>
          <p:cNvSpPr txBox="1">
            <a:spLocks/>
          </p:cNvSpPr>
          <p:nvPr/>
        </p:nvSpPr>
        <p:spPr>
          <a:xfrm>
            <a:off x="845575" y="1278384"/>
            <a:ext cx="8491264" cy="521961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Actions you can take</a:t>
            </a:r>
          </a:p>
          <a:p>
            <a:pPr lvl="1"/>
            <a:endParaRPr lang="en-GB" dirty="0"/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move</a:t>
            </a:r>
            <a:r>
              <a:rPr lang="en-GB" dirty="0">
                <a:solidFill>
                  <a:srgbClr val="333333"/>
                </a:solidFill>
              </a:rPr>
              <a:t>()		- take a single step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turn_left</a:t>
            </a:r>
            <a:r>
              <a:rPr lang="en-GB" dirty="0">
                <a:solidFill>
                  <a:srgbClr val="333333"/>
                </a:solidFill>
              </a:rPr>
              <a:t>()		- take a left turn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put</a:t>
            </a:r>
            <a:r>
              <a:rPr lang="en-GB" dirty="0">
                <a:solidFill>
                  <a:srgbClr val="333333"/>
                </a:solidFill>
              </a:rPr>
              <a:t>()			- place a ball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take</a:t>
            </a:r>
            <a:r>
              <a:rPr lang="en-GB" dirty="0">
                <a:solidFill>
                  <a:srgbClr val="333333"/>
                </a:solidFill>
              </a:rPr>
              <a:t>()		- pick up object underneath</a:t>
            </a:r>
            <a:br>
              <a:rPr lang="en-GB" dirty="0">
                <a:solidFill>
                  <a:srgbClr val="333333"/>
                </a:solidFill>
              </a:rPr>
            </a:br>
            <a:endParaRPr lang="en-GB" dirty="0">
              <a:solidFill>
                <a:srgbClr val="333333"/>
              </a:solidFill>
            </a:endParaRPr>
          </a:p>
          <a:p>
            <a:pPr lvl="1"/>
            <a:r>
              <a:rPr lang="en-GB" b="1" dirty="0"/>
              <a:t> </a:t>
            </a:r>
          </a:p>
          <a:p>
            <a:pPr lvl="1"/>
            <a:r>
              <a:rPr lang="en-GB" b="1" dirty="0"/>
              <a:t>Conditions you can check</a:t>
            </a:r>
          </a:p>
          <a:p>
            <a:pPr lvl="1"/>
            <a:endParaRPr lang="en-GB" b="1" dirty="0"/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wall_in_front</a:t>
            </a:r>
            <a:r>
              <a:rPr lang="en-GB" dirty="0">
                <a:solidFill>
                  <a:srgbClr val="333333"/>
                </a:solidFill>
              </a:rPr>
              <a:t>()	- whether there is a wall facing you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wall_on_right</a:t>
            </a:r>
            <a:r>
              <a:rPr lang="en-GB" dirty="0">
                <a:solidFill>
                  <a:srgbClr val="333333"/>
                </a:solidFill>
              </a:rPr>
              <a:t>()	- whether there is a wall on your right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object_here</a:t>
            </a:r>
            <a:r>
              <a:rPr lang="en-GB" dirty="0">
                <a:solidFill>
                  <a:srgbClr val="333333"/>
                </a:solidFill>
              </a:rPr>
              <a:t>()		- whether there is an object underneath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endParaRPr lang="en-GB" dirty="0">
              <a:solidFill>
                <a:srgbClr val="333333"/>
              </a:solidFill>
            </a:endParaRPr>
          </a:p>
          <a:p>
            <a:pPr>
              <a:buClr>
                <a:srgbClr val="FF6200"/>
              </a:buClr>
            </a:pPr>
            <a:r>
              <a:rPr lang="en-GB" dirty="0">
                <a:solidFill>
                  <a:srgbClr val="333333"/>
                </a:solidFill>
              </a:rPr>
              <a:t>Note that you may have to implement functions such as </a:t>
            </a:r>
            <a:r>
              <a:rPr lang="en-GB" dirty="0">
                <a:solidFill>
                  <a:srgbClr val="525199"/>
                </a:solidFill>
              </a:rPr>
              <a:t>turn_right</a:t>
            </a:r>
            <a:r>
              <a:rPr lang="en-GB" dirty="0">
                <a:solidFill>
                  <a:srgbClr val="333333"/>
                </a:solidFill>
              </a:rPr>
              <a:t>() yourself. Also you may need </a:t>
            </a:r>
            <a:r>
              <a:rPr lang="en-GB" dirty="0">
                <a:solidFill>
                  <a:srgbClr val="AB0066"/>
                </a:solidFill>
              </a:rPr>
              <a:t>if/else</a:t>
            </a:r>
            <a:r>
              <a:rPr lang="en-GB" dirty="0">
                <a:solidFill>
                  <a:srgbClr val="333333"/>
                </a:solidFill>
              </a:rPr>
              <a:t>, </a:t>
            </a:r>
            <a:r>
              <a:rPr lang="en-GB" dirty="0">
                <a:solidFill>
                  <a:srgbClr val="AB0066"/>
                </a:solidFill>
              </a:rPr>
              <a:t>while</a:t>
            </a:r>
            <a:r>
              <a:rPr lang="en-GB" dirty="0">
                <a:solidFill>
                  <a:srgbClr val="333333"/>
                </a:solidFill>
              </a:rPr>
              <a:t>, </a:t>
            </a:r>
            <a:r>
              <a:rPr lang="en-GB" dirty="0">
                <a:solidFill>
                  <a:srgbClr val="AB0066"/>
                </a:solidFill>
              </a:rPr>
              <a:t>not</a:t>
            </a:r>
            <a:r>
              <a:rPr lang="en-GB" dirty="0">
                <a:solidFill>
                  <a:srgbClr val="333333"/>
                </a:solidFill>
              </a:rPr>
              <a:t>, </a:t>
            </a:r>
            <a:r>
              <a:rPr lang="en-GB" dirty="0">
                <a:solidFill>
                  <a:srgbClr val="AB0066"/>
                </a:solidFill>
              </a:rPr>
              <a:t>and</a:t>
            </a:r>
            <a:r>
              <a:rPr lang="en-GB" dirty="0">
                <a:solidFill>
                  <a:srgbClr val="333333"/>
                </a:solidFill>
              </a:rPr>
              <a:t>, </a:t>
            </a:r>
            <a:r>
              <a:rPr lang="en-GB" dirty="0">
                <a:solidFill>
                  <a:srgbClr val="AB0066"/>
                </a:solidFill>
              </a:rPr>
              <a:t>or</a:t>
            </a:r>
            <a:r>
              <a:rPr lang="en-GB" dirty="0">
                <a:solidFill>
                  <a:srgbClr val="333333"/>
                </a:solidFill>
              </a:rPr>
              <a:t>, </a:t>
            </a:r>
            <a:r>
              <a:rPr lang="en-GB" dirty="0">
                <a:solidFill>
                  <a:srgbClr val="AB0066"/>
                </a:solidFill>
              </a:rPr>
              <a:t>break</a:t>
            </a:r>
            <a:r>
              <a:rPr lang="en-GB" dirty="0">
                <a:solidFill>
                  <a:srgbClr val="333333"/>
                </a:solidFill>
              </a:rPr>
              <a:t>, …</a:t>
            </a:r>
            <a:br>
              <a:rPr lang="en-GB" dirty="0">
                <a:solidFill>
                  <a:srgbClr val="333333"/>
                </a:solidFill>
              </a:rPr>
            </a:br>
            <a:endParaRPr lang="en-GB" dirty="0">
              <a:solidFill>
                <a:srgbClr val="333333"/>
              </a:solidFill>
            </a:endParaRPr>
          </a:p>
          <a:p>
            <a:pPr lvl="1"/>
            <a:endParaRPr lang="en-GB" b="1" dirty="0"/>
          </a:p>
        </p:txBody>
      </p:sp>
      <p:sp>
        <p:nvSpPr>
          <p:cNvPr id="4" name="Rectangle 3"/>
          <p:cNvSpPr/>
          <p:nvPr/>
        </p:nvSpPr>
        <p:spPr>
          <a:xfrm>
            <a:off x="7064188" y="1248504"/>
            <a:ext cx="2032000" cy="932910"/>
          </a:xfrm>
          <a:prstGeom prst="rect">
            <a:avLst/>
          </a:prstGeom>
          <a:solidFill>
            <a:srgbClr val="60A6DA">
              <a:alpha val="10196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GB" sz="1600" dirty="0" err="1">
              <a:solidFill>
                <a:schemeClr val="tx1"/>
              </a:solidFill>
            </a:endParaRPr>
          </a:p>
        </p:txBody>
      </p:sp>
      <p:sp>
        <p:nvSpPr>
          <p:cNvPr id="11" name="Freeform 10"/>
          <p:cNvSpPr>
            <a:spLocks noChangeAspect="1"/>
          </p:cNvSpPr>
          <p:nvPr/>
        </p:nvSpPr>
        <p:spPr bwMode="gray">
          <a:xfrm>
            <a:off x="8358641" y="95970"/>
            <a:ext cx="1303202" cy="1303200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397969 w 1303202"/>
              <a:gd name="connsiteY3" fmla="*/ 1251994 h 1303200"/>
              <a:gd name="connsiteX4" fmla="*/ 344765 w 1303202"/>
              <a:gd name="connsiteY4" fmla="*/ 1223116 h 1303200"/>
              <a:gd name="connsiteX5" fmla="*/ 265271 w 1303202"/>
              <a:gd name="connsiteY5" fmla="*/ 1232694 h 1303200"/>
              <a:gd name="connsiteX6" fmla="*/ 101222 w 1303202"/>
              <a:gd name="connsiteY6" fmla="*/ 1252457 h 1303200"/>
              <a:gd name="connsiteX7" fmla="*/ 50744 w 1303202"/>
              <a:gd name="connsiteY7" fmla="*/ 1201979 h 1303200"/>
              <a:gd name="connsiteX8" fmla="*/ 79785 w 1303202"/>
              <a:gd name="connsiteY8" fmla="*/ 960928 h 1303200"/>
              <a:gd name="connsiteX9" fmla="*/ 80085 w 1303202"/>
              <a:gd name="connsiteY9" fmla="*/ 958437 h 1303200"/>
              <a:gd name="connsiteX10" fmla="*/ 51206 w 1303202"/>
              <a:gd name="connsiteY10" fmla="*/ 905232 h 1303200"/>
              <a:gd name="connsiteX11" fmla="*/ 0 w 1303202"/>
              <a:gd name="connsiteY11" fmla="*/ 651600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561634" y="1303200"/>
                  <a:pt x="475925" y="1284967"/>
                  <a:pt x="397969" y="1251994"/>
                </a:cubicBezTo>
                <a:lnTo>
                  <a:pt x="344765" y="1223116"/>
                </a:lnTo>
                <a:lnTo>
                  <a:pt x="265271" y="1232694"/>
                </a:lnTo>
                <a:cubicBezTo>
                  <a:pt x="101222" y="1252457"/>
                  <a:pt x="101222" y="1252457"/>
                  <a:pt x="101222" y="1252457"/>
                </a:cubicBezTo>
                <a:cubicBezTo>
                  <a:pt x="71031" y="1255727"/>
                  <a:pt x="47474" y="1232170"/>
                  <a:pt x="50744" y="1201979"/>
                </a:cubicBezTo>
                <a:cubicBezTo>
                  <a:pt x="72870" y="1018321"/>
                  <a:pt x="78402" y="972407"/>
                  <a:pt x="79785" y="960928"/>
                </a:cubicBezTo>
                <a:lnTo>
                  <a:pt x="80085" y="958437"/>
                </a:lnTo>
                <a:lnTo>
                  <a:pt x="51206" y="905232"/>
                </a:lnTo>
                <a:cubicBezTo>
                  <a:pt x="18233" y="827276"/>
                  <a:pt x="0" y="741567"/>
                  <a:pt x="0" y="651600"/>
                </a:cubicBezTo>
                <a:cubicBezTo>
                  <a:pt x="0" y="291731"/>
                  <a:pt x="291732" y="0"/>
                  <a:pt x="651601" y="0"/>
                </a:cubicBezTo>
                <a:close/>
              </a:path>
            </a:pathLst>
          </a:custGeom>
          <a:solidFill>
            <a:srgbClr val="A8A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dirty="0">
                <a:solidFill>
                  <a:schemeClr val="bg1"/>
                </a:solidFill>
              </a:rPr>
              <a:t>How to define a </a:t>
            </a:r>
            <a:r>
              <a:rPr lang="en-GB" b="1" dirty="0">
                <a:solidFill>
                  <a:schemeClr val="bg1"/>
                </a:solidFill>
              </a:rPr>
              <a:t>function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97225" y="1399170"/>
            <a:ext cx="1735018" cy="869844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00" dirty="0">
                <a:solidFill>
                  <a:srgbClr val="AB0066"/>
                </a:solidFill>
              </a:rPr>
              <a:t>def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525199"/>
                </a:solidFill>
              </a:rPr>
              <a:t>some_function</a:t>
            </a:r>
            <a:r>
              <a:rPr lang="en-GB" sz="1400" dirty="0"/>
              <a:t>():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    some_action()</a:t>
            </a:r>
            <a:br>
              <a:rPr lang="en-GB" sz="1400" dirty="0"/>
            </a:br>
            <a:r>
              <a:rPr lang="en-GB" sz="1400" dirty="0"/>
              <a:t>    more_action()</a:t>
            </a:r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244140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assignment </a:t>
            </a: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1276479" y="2324847"/>
            <a:ext cx="4306630" cy="4172791"/>
          </a:xfr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6496424" y="2400427"/>
            <a:ext cx="4336489" cy="4201722"/>
          </a:xfrm>
        </p:spPr>
      </p:pic>
      <p:sp>
        <p:nvSpPr>
          <p:cNvPr id="18" name="Freeform 17"/>
          <p:cNvSpPr>
            <a:spLocks noChangeAspect="1"/>
          </p:cNvSpPr>
          <p:nvPr/>
        </p:nvSpPr>
        <p:spPr bwMode="gray">
          <a:xfrm>
            <a:off x="5540022" y="3849688"/>
            <a:ext cx="1303202" cy="1303200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0 w 1303202"/>
              <a:gd name="connsiteY3" fmla="*/ 651600 h 1303200"/>
              <a:gd name="connsiteX4" fmla="*/ 51206 w 1303202"/>
              <a:gd name="connsiteY4" fmla="*/ 397968 h 1303200"/>
              <a:gd name="connsiteX5" fmla="*/ 80084 w 1303202"/>
              <a:gd name="connsiteY5" fmla="*/ 344765 h 1303200"/>
              <a:gd name="connsiteX6" fmla="*/ 70507 w 1303202"/>
              <a:gd name="connsiteY6" fmla="*/ 265270 h 1303200"/>
              <a:gd name="connsiteX7" fmla="*/ 50743 w 1303202"/>
              <a:gd name="connsiteY7" fmla="*/ 101221 h 1303200"/>
              <a:gd name="connsiteX8" fmla="*/ 101221 w 1303202"/>
              <a:gd name="connsiteY8" fmla="*/ 50743 h 1303200"/>
              <a:gd name="connsiteX9" fmla="*/ 342272 w 1303202"/>
              <a:gd name="connsiteY9" fmla="*/ 79784 h 1303200"/>
              <a:gd name="connsiteX10" fmla="*/ 344765 w 1303202"/>
              <a:gd name="connsiteY10" fmla="*/ 80084 h 1303200"/>
              <a:gd name="connsiteX11" fmla="*/ 397969 w 1303202"/>
              <a:gd name="connsiteY11" fmla="*/ 51206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291732" y="1303200"/>
                  <a:pt x="0" y="1011469"/>
                  <a:pt x="0" y="651600"/>
                </a:cubicBezTo>
                <a:cubicBezTo>
                  <a:pt x="0" y="561633"/>
                  <a:pt x="18234" y="475924"/>
                  <a:pt x="51206" y="397968"/>
                </a:cubicBezTo>
                <a:lnTo>
                  <a:pt x="80084" y="344765"/>
                </a:lnTo>
                <a:lnTo>
                  <a:pt x="70507" y="265270"/>
                </a:lnTo>
                <a:cubicBezTo>
                  <a:pt x="50743" y="101221"/>
                  <a:pt x="50743" y="101221"/>
                  <a:pt x="50743" y="101221"/>
                </a:cubicBezTo>
                <a:cubicBezTo>
                  <a:pt x="47474" y="71030"/>
                  <a:pt x="71030" y="47473"/>
                  <a:pt x="101221" y="50743"/>
                </a:cubicBezTo>
                <a:cubicBezTo>
                  <a:pt x="284879" y="72869"/>
                  <a:pt x="330793" y="78401"/>
                  <a:pt x="342272" y="79784"/>
                </a:cubicBezTo>
                <a:lnTo>
                  <a:pt x="344765" y="80084"/>
                </a:lnTo>
                <a:lnTo>
                  <a:pt x="397969" y="51206"/>
                </a:lnTo>
                <a:cubicBezTo>
                  <a:pt x="475925" y="18233"/>
                  <a:pt x="561634" y="0"/>
                  <a:pt x="6516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3400" dirty="0">
                <a:solidFill>
                  <a:schemeClr val="bg1"/>
                </a:solidFill>
              </a:rPr>
              <a:t>GO!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437605" y="1988469"/>
            <a:ext cx="864587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b="1" dirty="0"/>
              <a:t>Harvest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017538" y="1988469"/>
            <a:ext cx="824512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b="1" dirty="0"/>
              <a:t>Around 2</a:t>
            </a:r>
          </a:p>
        </p:txBody>
      </p:sp>
      <p:sp>
        <p:nvSpPr>
          <p:cNvPr id="3" name="Rectangle 2"/>
          <p:cNvSpPr/>
          <p:nvPr/>
        </p:nvSpPr>
        <p:spPr>
          <a:xfrm>
            <a:off x="902447" y="830029"/>
            <a:ext cx="10578353" cy="1034629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600" dirty="0">
                <a:solidFill>
                  <a:schemeClr val="tx1"/>
                </a:solidFill>
              </a:rPr>
              <a:t>Start the assignment now:</a:t>
            </a:r>
          </a:p>
          <a:p>
            <a:pPr algn="ctr">
              <a:lnSpc>
                <a:spcPct val="90000"/>
              </a:lnSpc>
            </a:pPr>
            <a:endParaRPr lang="en-GB" sz="1000" dirty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GB" sz="2000" b="1" dirty="0">
                <a:solidFill>
                  <a:srgbClr val="AB0066"/>
                </a:solidFill>
                <a:hlinkClick r:id="rId5"/>
              </a:rPr>
              <a:t>https://bit.ly/2jYaYdl</a:t>
            </a:r>
            <a:br>
              <a:rPr lang="en-GB" sz="1600" dirty="0">
                <a:solidFill>
                  <a:schemeClr val="tx1"/>
                </a:solidFill>
                <a:hlinkClick r:id="rId6"/>
              </a:rPr>
            </a:br>
            <a:endParaRPr lang="en-GB" sz="1600" dirty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GB" sz="1000" dirty="0">
                <a:hlinkClick r:id="rId7"/>
              </a:rPr>
              <a:t>http://reeborg.ca/reeborg.html?lang=en&amp;mode=python&amp;menu=worlds%2Fmenus%2Freeborg_intro_en.json&amp;name=Around%202&amp;url=worlds%2Ftutorial_en%2Faround2.json</a:t>
            </a:r>
            <a:r>
              <a:rPr lang="en-GB" sz="1000" dirty="0"/>
              <a:t> </a:t>
            </a:r>
          </a:p>
          <a:p>
            <a:pPr algn="ctr">
              <a:lnSpc>
                <a:spcPct val="90000"/>
              </a:lnSpc>
            </a:pPr>
            <a:endParaRPr lang="en-GB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357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105" y="1820916"/>
            <a:ext cx="6238875" cy="399097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possible solution</a:t>
            </a: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9622343" y="280733"/>
            <a:ext cx="2327037" cy="2254719"/>
          </a:xfrm>
        </p:spPr>
      </p:pic>
      <p:sp>
        <p:nvSpPr>
          <p:cNvPr id="20" name="TextBox 19"/>
          <p:cNvSpPr txBox="1"/>
          <p:nvPr/>
        </p:nvSpPr>
        <p:spPr>
          <a:xfrm>
            <a:off x="8756892" y="452855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Around 2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75" y="1820916"/>
            <a:ext cx="3457575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894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575" y="859317"/>
            <a:ext cx="8982075" cy="484822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possible solution (2)</a:t>
            </a: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9622343" y="280733"/>
            <a:ext cx="2327037" cy="2254719"/>
          </a:xfrm>
        </p:spPr>
      </p:pic>
      <p:sp>
        <p:nvSpPr>
          <p:cNvPr id="20" name="TextBox 19"/>
          <p:cNvSpPr txBox="1"/>
          <p:nvPr/>
        </p:nvSpPr>
        <p:spPr>
          <a:xfrm>
            <a:off x="8756892" y="452855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Around 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569" y="5852738"/>
            <a:ext cx="403860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65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possible solution</a:t>
            </a:r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9679773" y="869917"/>
            <a:ext cx="2317419" cy="2245400"/>
          </a:xfrm>
        </p:spPr>
      </p:pic>
      <p:sp>
        <p:nvSpPr>
          <p:cNvPr id="19" name="TextBox 18"/>
          <p:cNvSpPr txBox="1"/>
          <p:nvPr/>
        </p:nvSpPr>
        <p:spPr>
          <a:xfrm>
            <a:off x="10423020" y="527218"/>
            <a:ext cx="830924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Harvest 1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6797" y="104344"/>
            <a:ext cx="3800475" cy="6581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850" y="2528456"/>
            <a:ext cx="3571875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410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4"/>
          <p:cNvSpPr>
            <a:spLocks noGrp="1"/>
          </p:cNvSpPr>
          <p:nvPr>
            <p:ph type="title"/>
          </p:nvPr>
        </p:nvSpPr>
        <p:spPr>
          <a:xfrm>
            <a:off x="4547527" y="280733"/>
            <a:ext cx="6787223" cy="854075"/>
          </a:xfrm>
        </p:spPr>
        <p:txBody>
          <a:bodyPr/>
          <a:lstStyle/>
          <a:p>
            <a:r>
              <a:rPr lang="en-GB" dirty="0"/>
              <a:t>That concludes the morning!</a:t>
            </a:r>
            <a:endParaRPr lang="nl-NL" dirty="0"/>
          </a:p>
        </p:txBody>
      </p:sp>
      <p:pic>
        <p:nvPicPr>
          <p:cNvPr id="9" name="Picture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47" t="539" r="13860" b="505"/>
          <a:stretch/>
        </p:blipFill>
        <p:spPr>
          <a:xfrm>
            <a:off x="693420" y="280733"/>
            <a:ext cx="3436620" cy="5967667"/>
          </a:xfrm>
          <a:custGeom>
            <a:avLst/>
            <a:gdLst>
              <a:gd name="connsiteX0" fmla="*/ 95997 w 3443287"/>
              <a:gd name="connsiteY0" fmla="*/ 0 h 5920066"/>
              <a:gd name="connsiteX1" fmla="*/ 3443287 w 3443287"/>
              <a:gd name="connsiteY1" fmla="*/ 0 h 5920066"/>
              <a:gd name="connsiteX2" fmla="*/ 3443287 w 3443287"/>
              <a:gd name="connsiteY2" fmla="*/ 5920066 h 5920066"/>
              <a:gd name="connsiteX3" fmla="*/ 95989 w 3443287"/>
              <a:gd name="connsiteY3" fmla="*/ 5920066 h 5920066"/>
              <a:gd name="connsiteX4" fmla="*/ 64311 w 3443287"/>
              <a:gd name="connsiteY4" fmla="*/ 5915938 h 5920066"/>
              <a:gd name="connsiteX5" fmla="*/ 0 w 3443287"/>
              <a:gd name="connsiteY5" fmla="*/ 5823957 h 5920066"/>
              <a:gd name="connsiteX6" fmla="*/ 0 w 3443287"/>
              <a:gd name="connsiteY6" fmla="*/ 5820222 h 5920066"/>
              <a:gd name="connsiteX7" fmla="*/ 0 w 3443287"/>
              <a:gd name="connsiteY7" fmla="*/ 5811351 h 5920066"/>
              <a:gd name="connsiteX8" fmla="*/ 0 w 3443287"/>
              <a:gd name="connsiteY8" fmla="*/ 5794075 h 5920066"/>
              <a:gd name="connsiteX9" fmla="*/ 0 w 3443287"/>
              <a:gd name="connsiteY9" fmla="*/ 5765594 h 5920066"/>
              <a:gd name="connsiteX10" fmla="*/ 0 w 3443287"/>
              <a:gd name="connsiteY10" fmla="*/ 5723106 h 5920066"/>
              <a:gd name="connsiteX11" fmla="*/ 0 w 3443287"/>
              <a:gd name="connsiteY11" fmla="*/ 5663809 h 5920066"/>
              <a:gd name="connsiteX12" fmla="*/ 0 w 3443287"/>
              <a:gd name="connsiteY12" fmla="*/ 5584902 h 5920066"/>
              <a:gd name="connsiteX13" fmla="*/ 0 w 3443287"/>
              <a:gd name="connsiteY13" fmla="*/ 5549717 h 5920066"/>
              <a:gd name="connsiteX14" fmla="*/ 0 w 3443287"/>
              <a:gd name="connsiteY14" fmla="*/ 5548611 h 5920066"/>
              <a:gd name="connsiteX15" fmla="*/ 0 w 3443287"/>
              <a:gd name="connsiteY15" fmla="*/ 5540863 h 5920066"/>
              <a:gd name="connsiteX16" fmla="*/ 0 w 3443287"/>
              <a:gd name="connsiteY16" fmla="*/ 5520020 h 5920066"/>
              <a:gd name="connsiteX17" fmla="*/ 0 w 3443287"/>
              <a:gd name="connsiteY17" fmla="*/ 5519835 h 5920066"/>
              <a:gd name="connsiteX18" fmla="*/ 0 w 3443287"/>
              <a:gd name="connsiteY18" fmla="*/ 5478886 h 5920066"/>
              <a:gd name="connsiteX19" fmla="*/ 0 w 3443287"/>
              <a:gd name="connsiteY19" fmla="*/ 5448866 h 5920066"/>
              <a:gd name="connsiteX20" fmla="*/ 0 w 3443287"/>
              <a:gd name="connsiteY20" fmla="*/ 5444347 h 5920066"/>
              <a:gd name="connsiteX21" fmla="*/ 0 w 3443287"/>
              <a:gd name="connsiteY21" fmla="*/ 5411375 h 5920066"/>
              <a:gd name="connsiteX22" fmla="*/ 0 w 3443287"/>
              <a:gd name="connsiteY22" fmla="*/ 5365584 h 5920066"/>
              <a:gd name="connsiteX23" fmla="*/ 0 w 3443287"/>
              <a:gd name="connsiteY23" fmla="*/ 5357053 h 5920066"/>
              <a:gd name="connsiteX24" fmla="*/ 0 w 3443287"/>
              <a:gd name="connsiteY24" fmla="*/ 5310662 h 5920066"/>
              <a:gd name="connsiteX25" fmla="*/ 0 w 3443287"/>
              <a:gd name="connsiteY25" fmla="*/ 5257308 h 5920066"/>
              <a:gd name="connsiteX26" fmla="*/ 0 w 3443287"/>
              <a:gd name="connsiteY26" fmla="*/ 5245780 h 5920066"/>
              <a:gd name="connsiteX27" fmla="*/ 0 w 3443287"/>
              <a:gd name="connsiteY27" fmla="*/ 5170107 h 5920066"/>
              <a:gd name="connsiteX28" fmla="*/ 0 w 3443287"/>
              <a:gd name="connsiteY28" fmla="*/ 5144283 h 5920066"/>
              <a:gd name="connsiteX29" fmla="*/ 0 w 3443287"/>
              <a:gd name="connsiteY29" fmla="*/ 5082813 h 5920066"/>
              <a:gd name="connsiteX30" fmla="*/ 0 w 3443287"/>
              <a:gd name="connsiteY30" fmla="*/ 5017146 h 5920066"/>
              <a:gd name="connsiteX31" fmla="*/ 0 w 3443287"/>
              <a:gd name="connsiteY31" fmla="*/ 4983068 h 5920066"/>
              <a:gd name="connsiteX32" fmla="*/ 0 w 3443287"/>
              <a:gd name="connsiteY32" fmla="*/ 4903543 h 5920066"/>
              <a:gd name="connsiteX33" fmla="*/ 0 w 3443287"/>
              <a:gd name="connsiteY33" fmla="*/ 4899808 h 5920066"/>
              <a:gd name="connsiteX34" fmla="*/ 0 w 3443287"/>
              <a:gd name="connsiteY34" fmla="*/ 4890937 h 5920066"/>
              <a:gd name="connsiteX35" fmla="*/ 0 w 3443287"/>
              <a:gd name="connsiteY35" fmla="*/ 4875069 h 5920066"/>
              <a:gd name="connsiteX36" fmla="*/ 0 w 3443287"/>
              <a:gd name="connsiteY36" fmla="*/ 4873661 h 5920066"/>
              <a:gd name="connsiteX37" fmla="*/ 0 w 3443287"/>
              <a:gd name="connsiteY37" fmla="*/ 4870043 h 5920066"/>
              <a:gd name="connsiteX38" fmla="*/ 0 w 3443287"/>
              <a:gd name="connsiteY38" fmla="*/ 4845180 h 5920066"/>
              <a:gd name="connsiteX39" fmla="*/ 0 w 3443287"/>
              <a:gd name="connsiteY39" fmla="*/ 4802692 h 5920066"/>
              <a:gd name="connsiteX40" fmla="*/ 0 w 3443287"/>
              <a:gd name="connsiteY40" fmla="*/ 4743395 h 5920066"/>
              <a:gd name="connsiteX41" fmla="*/ 0 w 3443287"/>
              <a:gd name="connsiteY41" fmla="*/ 4742906 h 5920066"/>
              <a:gd name="connsiteX42" fmla="*/ 0 w 3443287"/>
              <a:gd name="connsiteY42" fmla="*/ 4717221 h 5920066"/>
              <a:gd name="connsiteX43" fmla="*/ 0 w 3443287"/>
              <a:gd name="connsiteY43" fmla="*/ 4664488 h 5920066"/>
              <a:gd name="connsiteX44" fmla="*/ 0 w 3443287"/>
              <a:gd name="connsiteY44" fmla="*/ 4629303 h 5920066"/>
              <a:gd name="connsiteX45" fmla="*/ 0 w 3443287"/>
              <a:gd name="connsiteY45" fmla="*/ 4628197 h 5920066"/>
              <a:gd name="connsiteX46" fmla="*/ 0 w 3443287"/>
              <a:gd name="connsiteY46" fmla="*/ 4620449 h 5920066"/>
              <a:gd name="connsiteX47" fmla="*/ 0 w 3443287"/>
              <a:gd name="connsiteY47" fmla="*/ 4600829 h 5920066"/>
              <a:gd name="connsiteX48" fmla="*/ 0 w 3443287"/>
              <a:gd name="connsiteY48" fmla="*/ 4599606 h 5920066"/>
              <a:gd name="connsiteX49" fmla="*/ 0 w 3443287"/>
              <a:gd name="connsiteY49" fmla="*/ 4599421 h 5920066"/>
              <a:gd name="connsiteX50" fmla="*/ 0 w 3443287"/>
              <a:gd name="connsiteY50" fmla="*/ 4558472 h 5920066"/>
              <a:gd name="connsiteX51" fmla="*/ 0 w 3443287"/>
              <a:gd name="connsiteY51" fmla="*/ 4542771 h 5920066"/>
              <a:gd name="connsiteX52" fmla="*/ 0 w 3443287"/>
              <a:gd name="connsiteY52" fmla="*/ 4528452 h 5920066"/>
              <a:gd name="connsiteX53" fmla="*/ 0 w 3443287"/>
              <a:gd name="connsiteY53" fmla="*/ 4523933 h 5920066"/>
              <a:gd name="connsiteX54" fmla="*/ 0 w 3443287"/>
              <a:gd name="connsiteY54" fmla="*/ 4490961 h 5920066"/>
              <a:gd name="connsiteX55" fmla="*/ 0 w 3443287"/>
              <a:gd name="connsiteY55" fmla="*/ 4445170 h 5920066"/>
              <a:gd name="connsiteX56" fmla="*/ 0 w 3443287"/>
              <a:gd name="connsiteY56" fmla="*/ 4442981 h 5920066"/>
              <a:gd name="connsiteX57" fmla="*/ 0 w 3443287"/>
              <a:gd name="connsiteY57" fmla="*/ 4436639 h 5920066"/>
              <a:gd name="connsiteX58" fmla="*/ 0 w 3443287"/>
              <a:gd name="connsiteY58" fmla="*/ 4390248 h 5920066"/>
              <a:gd name="connsiteX59" fmla="*/ 0 w 3443287"/>
              <a:gd name="connsiteY59" fmla="*/ 4350891 h 5920066"/>
              <a:gd name="connsiteX60" fmla="*/ 0 w 3443287"/>
              <a:gd name="connsiteY60" fmla="*/ 4336894 h 5920066"/>
              <a:gd name="connsiteX61" fmla="*/ 0 w 3443287"/>
              <a:gd name="connsiteY61" fmla="*/ 4325366 h 5920066"/>
              <a:gd name="connsiteX62" fmla="*/ 0 w 3443287"/>
              <a:gd name="connsiteY62" fmla="*/ 4268531 h 5920066"/>
              <a:gd name="connsiteX63" fmla="*/ 0 w 3443287"/>
              <a:gd name="connsiteY63" fmla="*/ 4249693 h 5920066"/>
              <a:gd name="connsiteX64" fmla="*/ 0 w 3443287"/>
              <a:gd name="connsiteY64" fmla="*/ 4223869 h 5920066"/>
              <a:gd name="connsiteX65" fmla="*/ 0 w 3443287"/>
              <a:gd name="connsiteY65" fmla="*/ 4162399 h 5920066"/>
              <a:gd name="connsiteX66" fmla="*/ 0 w 3443287"/>
              <a:gd name="connsiteY66" fmla="*/ 4140749 h 5920066"/>
              <a:gd name="connsiteX67" fmla="*/ 0 w 3443287"/>
              <a:gd name="connsiteY67" fmla="*/ 4096732 h 5920066"/>
              <a:gd name="connsiteX68" fmla="*/ 0 w 3443287"/>
              <a:gd name="connsiteY68" fmla="*/ 4076651 h 5920066"/>
              <a:gd name="connsiteX69" fmla="*/ 0 w 3443287"/>
              <a:gd name="connsiteY69" fmla="*/ 4062654 h 5920066"/>
              <a:gd name="connsiteX70" fmla="*/ 0 w 3443287"/>
              <a:gd name="connsiteY70" fmla="*/ 3954655 h 5920066"/>
              <a:gd name="connsiteX71" fmla="*/ 0 w 3443287"/>
              <a:gd name="connsiteY71" fmla="*/ 3949629 h 5920066"/>
              <a:gd name="connsiteX72" fmla="*/ 0 w 3443287"/>
              <a:gd name="connsiteY72" fmla="*/ 3911516 h 5920066"/>
              <a:gd name="connsiteX73" fmla="*/ 0 w 3443287"/>
              <a:gd name="connsiteY73" fmla="*/ 3866509 h 5920066"/>
              <a:gd name="connsiteX74" fmla="*/ 0 w 3443287"/>
              <a:gd name="connsiteY74" fmla="*/ 3822492 h 5920066"/>
              <a:gd name="connsiteX75" fmla="*/ 0 w 3443287"/>
              <a:gd name="connsiteY75" fmla="*/ 3796807 h 5920066"/>
              <a:gd name="connsiteX76" fmla="*/ 0 w 3443287"/>
              <a:gd name="connsiteY76" fmla="*/ 3680415 h 5920066"/>
              <a:gd name="connsiteX77" fmla="*/ 0 w 3443287"/>
              <a:gd name="connsiteY77" fmla="*/ 3662362 h 5920066"/>
              <a:gd name="connsiteX78" fmla="*/ 0 w 3443287"/>
              <a:gd name="connsiteY78" fmla="*/ 3637276 h 5920066"/>
              <a:gd name="connsiteX79" fmla="*/ 0 w 3443287"/>
              <a:gd name="connsiteY79" fmla="*/ 3622357 h 5920066"/>
              <a:gd name="connsiteX80" fmla="*/ 0 w 3443287"/>
              <a:gd name="connsiteY80" fmla="*/ 3522567 h 5920066"/>
              <a:gd name="connsiteX81" fmla="*/ 0 w 3443287"/>
              <a:gd name="connsiteY81" fmla="*/ 3430477 h 5920066"/>
              <a:gd name="connsiteX82" fmla="*/ 0 w 3443287"/>
              <a:gd name="connsiteY82" fmla="*/ 3392457 h 5920066"/>
              <a:gd name="connsiteX83" fmla="*/ 0 w 3443287"/>
              <a:gd name="connsiteY83" fmla="*/ 3388122 h 5920066"/>
              <a:gd name="connsiteX84" fmla="*/ 0 w 3443287"/>
              <a:gd name="connsiteY84" fmla="*/ 3348117 h 5920066"/>
              <a:gd name="connsiteX85" fmla="*/ 0 w 3443287"/>
              <a:gd name="connsiteY85" fmla="*/ 3220335 h 5920066"/>
              <a:gd name="connsiteX86" fmla="*/ 0 w 3443287"/>
              <a:gd name="connsiteY86" fmla="*/ 3156237 h 5920066"/>
              <a:gd name="connsiteX87" fmla="*/ 0 w 3443287"/>
              <a:gd name="connsiteY87" fmla="*/ 3118217 h 5920066"/>
              <a:gd name="connsiteX88" fmla="*/ 0 w 3443287"/>
              <a:gd name="connsiteY88" fmla="*/ 3100970 h 5920066"/>
              <a:gd name="connsiteX89" fmla="*/ 0 w 3443287"/>
              <a:gd name="connsiteY89" fmla="*/ 2991102 h 5920066"/>
              <a:gd name="connsiteX90" fmla="*/ 0 w 3443287"/>
              <a:gd name="connsiteY90" fmla="*/ 2946095 h 5920066"/>
              <a:gd name="connsiteX91" fmla="*/ 0 w 3443287"/>
              <a:gd name="connsiteY91" fmla="*/ 2826730 h 5920066"/>
              <a:gd name="connsiteX92" fmla="*/ 0 w 3443287"/>
              <a:gd name="connsiteY92" fmla="*/ 2787072 h 5920066"/>
              <a:gd name="connsiteX93" fmla="*/ 0 w 3443287"/>
              <a:gd name="connsiteY93" fmla="*/ 2741948 h 5920066"/>
              <a:gd name="connsiteX94" fmla="*/ 0 w 3443287"/>
              <a:gd name="connsiteY94" fmla="*/ 2716862 h 5920066"/>
              <a:gd name="connsiteX95" fmla="*/ 0 w 3443287"/>
              <a:gd name="connsiteY95" fmla="*/ 2512832 h 5920066"/>
              <a:gd name="connsiteX96" fmla="*/ 0 w 3443287"/>
              <a:gd name="connsiteY96" fmla="*/ 2472043 h 5920066"/>
              <a:gd name="connsiteX97" fmla="*/ 0 w 3443287"/>
              <a:gd name="connsiteY97" fmla="*/ 2467708 h 5920066"/>
              <a:gd name="connsiteX98" fmla="*/ 0 w 3443287"/>
              <a:gd name="connsiteY98" fmla="*/ 2449933 h 5920066"/>
              <a:gd name="connsiteX99" fmla="*/ 0 w 3443287"/>
              <a:gd name="connsiteY99" fmla="*/ 2197803 h 5920066"/>
              <a:gd name="connsiteX100" fmla="*/ 0 w 3443287"/>
              <a:gd name="connsiteY100" fmla="*/ 2180556 h 5920066"/>
              <a:gd name="connsiteX101" fmla="*/ 0 w 3443287"/>
              <a:gd name="connsiteY101" fmla="*/ 2175692 h 5920066"/>
              <a:gd name="connsiteX102" fmla="*/ 0 w 3443287"/>
              <a:gd name="connsiteY102" fmla="*/ 2088721 h 5920066"/>
              <a:gd name="connsiteX103" fmla="*/ 0 w 3443287"/>
              <a:gd name="connsiteY103" fmla="*/ 1906316 h 5920066"/>
              <a:gd name="connsiteX104" fmla="*/ 0 w 3443287"/>
              <a:gd name="connsiteY104" fmla="*/ 1866658 h 5920066"/>
              <a:gd name="connsiteX105" fmla="*/ 0 w 3443287"/>
              <a:gd name="connsiteY105" fmla="*/ 1814481 h 5920066"/>
              <a:gd name="connsiteX106" fmla="*/ 0 w 3443287"/>
              <a:gd name="connsiteY106" fmla="*/ 1702609 h 5920066"/>
              <a:gd name="connsiteX107" fmla="*/ 0 w 3443287"/>
              <a:gd name="connsiteY107" fmla="*/ 1592418 h 5920066"/>
              <a:gd name="connsiteX108" fmla="*/ 0 w 3443287"/>
              <a:gd name="connsiteY108" fmla="*/ 1529519 h 5920066"/>
              <a:gd name="connsiteX109" fmla="*/ 0 w 3443287"/>
              <a:gd name="connsiteY109" fmla="*/ 1428369 h 5920066"/>
              <a:gd name="connsiteX110" fmla="*/ 0 w 3443287"/>
              <a:gd name="connsiteY110" fmla="*/ 1290764 h 5920066"/>
              <a:gd name="connsiteX111" fmla="*/ 0 w 3443287"/>
              <a:gd name="connsiteY111" fmla="*/ 1255278 h 5920066"/>
              <a:gd name="connsiteX112" fmla="*/ 0 w 3443287"/>
              <a:gd name="connsiteY112" fmla="*/ 1168307 h 5920066"/>
              <a:gd name="connsiteX113" fmla="*/ 0 w 3443287"/>
              <a:gd name="connsiteY113" fmla="*/ 1016524 h 5920066"/>
              <a:gd name="connsiteX114" fmla="*/ 0 w 3443287"/>
              <a:gd name="connsiteY114" fmla="*/ 894067 h 5920066"/>
              <a:gd name="connsiteX115" fmla="*/ 0 w 3443287"/>
              <a:gd name="connsiteY115" fmla="*/ 782195 h 5920066"/>
              <a:gd name="connsiteX116" fmla="*/ 0 w 3443287"/>
              <a:gd name="connsiteY116" fmla="*/ 507955 h 5920066"/>
              <a:gd name="connsiteX117" fmla="*/ 0 w 3443287"/>
              <a:gd name="connsiteY117" fmla="*/ 370350 h 5920066"/>
              <a:gd name="connsiteX118" fmla="*/ 0 w 3443287"/>
              <a:gd name="connsiteY118" fmla="*/ 96110 h 5920066"/>
              <a:gd name="connsiteX119" fmla="*/ 95997 w 3443287"/>
              <a:gd name="connsiteY119" fmla="*/ 0 h 59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443287" h="5920066">
                <a:moveTo>
                  <a:pt x="95997" y="0"/>
                </a:moveTo>
                <a:lnTo>
                  <a:pt x="3443287" y="0"/>
                </a:lnTo>
                <a:lnTo>
                  <a:pt x="3443287" y="5920066"/>
                </a:lnTo>
                <a:lnTo>
                  <a:pt x="95989" y="5920066"/>
                </a:lnTo>
                <a:lnTo>
                  <a:pt x="64311" y="5915938"/>
                </a:lnTo>
                <a:cubicBezTo>
                  <a:pt x="0" y="5897541"/>
                  <a:pt x="0" y="5823957"/>
                  <a:pt x="0" y="5823957"/>
                </a:cubicBezTo>
                <a:lnTo>
                  <a:pt x="0" y="5820222"/>
                </a:lnTo>
                <a:lnTo>
                  <a:pt x="0" y="5811351"/>
                </a:lnTo>
                <a:lnTo>
                  <a:pt x="0" y="5794075"/>
                </a:lnTo>
                <a:lnTo>
                  <a:pt x="0" y="5765594"/>
                </a:lnTo>
                <a:lnTo>
                  <a:pt x="0" y="5723106"/>
                </a:lnTo>
                <a:lnTo>
                  <a:pt x="0" y="5663809"/>
                </a:lnTo>
                <a:lnTo>
                  <a:pt x="0" y="5584902"/>
                </a:lnTo>
                <a:lnTo>
                  <a:pt x="0" y="5549717"/>
                </a:lnTo>
                <a:lnTo>
                  <a:pt x="0" y="5548611"/>
                </a:lnTo>
                <a:lnTo>
                  <a:pt x="0" y="5540863"/>
                </a:lnTo>
                <a:lnTo>
                  <a:pt x="0" y="5520020"/>
                </a:lnTo>
                <a:lnTo>
                  <a:pt x="0" y="5519835"/>
                </a:lnTo>
                <a:lnTo>
                  <a:pt x="0" y="5478886"/>
                </a:lnTo>
                <a:lnTo>
                  <a:pt x="0" y="5448866"/>
                </a:lnTo>
                <a:lnTo>
                  <a:pt x="0" y="5444347"/>
                </a:lnTo>
                <a:lnTo>
                  <a:pt x="0" y="5411375"/>
                </a:lnTo>
                <a:lnTo>
                  <a:pt x="0" y="5365584"/>
                </a:lnTo>
                <a:lnTo>
                  <a:pt x="0" y="5357053"/>
                </a:lnTo>
                <a:lnTo>
                  <a:pt x="0" y="5310662"/>
                </a:lnTo>
                <a:lnTo>
                  <a:pt x="0" y="5257308"/>
                </a:lnTo>
                <a:lnTo>
                  <a:pt x="0" y="5245780"/>
                </a:lnTo>
                <a:lnTo>
                  <a:pt x="0" y="5170107"/>
                </a:lnTo>
                <a:lnTo>
                  <a:pt x="0" y="5144283"/>
                </a:lnTo>
                <a:lnTo>
                  <a:pt x="0" y="5082813"/>
                </a:lnTo>
                <a:lnTo>
                  <a:pt x="0" y="5017146"/>
                </a:lnTo>
                <a:lnTo>
                  <a:pt x="0" y="4983068"/>
                </a:lnTo>
                <a:lnTo>
                  <a:pt x="0" y="4903543"/>
                </a:lnTo>
                <a:lnTo>
                  <a:pt x="0" y="4899808"/>
                </a:lnTo>
                <a:lnTo>
                  <a:pt x="0" y="4890937"/>
                </a:lnTo>
                <a:lnTo>
                  <a:pt x="0" y="4875069"/>
                </a:lnTo>
                <a:lnTo>
                  <a:pt x="0" y="4873661"/>
                </a:lnTo>
                <a:lnTo>
                  <a:pt x="0" y="4870043"/>
                </a:lnTo>
                <a:lnTo>
                  <a:pt x="0" y="4845180"/>
                </a:lnTo>
                <a:lnTo>
                  <a:pt x="0" y="4802692"/>
                </a:lnTo>
                <a:lnTo>
                  <a:pt x="0" y="4743395"/>
                </a:lnTo>
                <a:lnTo>
                  <a:pt x="0" y="4742906"/>
                </a:lnTo>
                <a:lnTo>
                  <a:pt x="0" y="4717221"/>
                </a:lnTo>
                <a:lnTo>
                  <a:pt x="0" y="4664488"/>
                </a:ln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60082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42771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42981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50891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68531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140749"/>
                </a:lnTo>
                <a:lnTo>
                  <a:pt x="0" y="4096732"/>
                </a:lnTo>
                <a:lnTo>
                  <a:pt x="0" y="4076651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911516"/>
                </a:lnTo>
                <a:lnTo>
                  <a:pt x="0" y="386650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62362"/>
                </a:lnTo>
                <a:lnTo>
                  <a:pt x="0" y="3637276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92457"/>
                </a:lnTo>
                <a:lnTo>
                  <a:pt x="0" y="3388122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3118217"/>
                </a:lnTo>
                <a:lnTo>
                  <a:pt x="0" y="3100970"/>
                </a:lnTo>
                <a:lnTo>
                  <a:pt x="0" y="2991102"/>
                </a:lnTo>
                <a:lnTo>
                  <a:pt x="0" y="2946095"/>
                </a:lnTo>
                <a:lnTo>
                  <a:pt x="0" y="2826730"/>
                </a:lnTo>
                <a:lnTo>
                  <a:pt x="0" y="2787072"/>
                </a:lnTo>
                <a:lnTo>
                  <a:pt x="0" y="2741948"/>
                </a:lnTo>
                <a:lnTo>
                  <a:pt x="0" y="2716862"/>
                </a:lnTo>
                <a:lnTo>
                  <a:pt x="0" y="251283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449933"/>
                </a:lnTo>
                <a:lnTo>
                  <a:pt x="0" y="2197803"/>
                </a:lnTo>
                <a:lnTo>
                  <a:pt x="0" y="2180556"/>
                </a:lnTo>
                <a:lnTo>
                  <a:pt x="0" y="2175692"/>
                </a:lnTo>
                <a:lnTo>
                  <a:pt x="0" y="2088721"/>
                </a:lnTo>
                <a:lnTo>
                  <a:pt x="0" y="1906316"/>
                </a:lnTo>
                <a:lnTo>
                  <a:pt x="0" y="1866658"/>
                </a:lnTo>
                <a:lnTo>
                  <a:pt x="0" y="1814481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29519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55278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547528" y="1270000"/>
            <a:ext cx="6787224" cy="49784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After lunch we will continue with:</a:t>
            </a:r>
          </a:p>
          <a:p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Data analytics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Data visualisation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Machine learning</a:t>
            </a:r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r>
              <a:rPr lang="en-GB" b="1" dirty="0"/>
              <a:t>For more courses on basic Python programming go to:</a:t>
            </a:r>
          </a:p>
          <a:p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hlinkClick r:id="rId4"/>
              </a:rPr>
              <a:t>https://www.coursera.org/</a:t>
            </a:r>
            <a:endParaRPr lang="nl-NL" dirty="0">
              <a:hlinkClick r:id="" action="ppaction://noac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hlinkClick r:id="" action="ppaction://noaction"/>
              </a:rPr>
              <a:t>https://www.codecademy.com/learn/learn-python-3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hlinkClick r:id="rId5"/>
              </a:rPr>
              <a:t>https://www.pluralsight.com/paths/python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r>
              <a:rPr lang="en-GB" dirty="0"/>
              <a:t>And feel free to try the robot's other levels anytime! </a:t>
            </a:r>
          </a:p>
          <a:p>
            <a:r>
              <a:rPr lang="en-GB" b="1" dirty="0">
                <a:solidFill>
                  <a:srgbClr val="AB0066"/>
                </a:solidFill>
              </a:rPr>
              <a:t>https://bit.ly/2jYaYdl</a:t>
            </a:r>
            <a:endParaRPr lang="en-GB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82748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	   Lunch time!</a:t>
            </a:r>
          </a:p>
        </p:txBody>
      </p:sp>
      <p:pic>
        <p:nvPicPr>
          <p:cNvPr id="2050" name="Picture 2" descr="Robot Face on Google Android 9.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150" y="2104072"/>
            <a:ext cx="114300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Placeholder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" r="338"/>
          <a:stretch>
            <a:fillRect/>
          </a:stretch>
        </p:blipFill>
        <p:spPr>
          <a:xfrm>
            <a:off x="838200" y="6054725"/>
            <a:ext cx="2185988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819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1" y="280733"/>
            <a:ext cx="10496550" cy="854075"/>
          </a:xfrm>
        </p:spPr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0000"/>
            <a:ext cx="10496552" cy="4978400"/>
          </a:xfrm>
        </p:spPr>
        <p:txBody>
          <a:bodyPr/>
          <a:lstStyle/>
          <a:p>
            <a:pPr lvl="2"/>
            <a:r>
              <a:rPr lang="en-GB" dirty="0"/>
              <a:t>Morning</a:t>
            </a:r>
          </a:p>
          <a:p>
            <a:pPr lvl="2"/>
            <a:endParaRPr lang="en-GB" dirty="0"/>
          </a:p>
          <a:p>
            <a:pPr lvl="3"/>
            <a:r>
              <a:rPr lang="en-GB" dirty="0"/>
              <a:t>Introduction into programming</a:t>
            </a:r>
          </a:p>
          <a:p>
            <a:pPr lvl="3"/>
            <a:r>
              <a:rPr lang="en-GB" dirty="0"/>
              <a:t>Hands-on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Lunch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Afternoon</a:t>
            </a:r>
          </a:p>
          <a:p>
            <a:pPr lvl="2"/>
            <a:endParaRPr lang="en-GB" dirty="0"/>
          </a:p>
          <a:p>
            <a:pPr lvl="3"/>
            <a:r>
              <a:rPr lang="en-GB" dirty="0"/>
              <a:t>Innovation at ING</a:t>
            </a:r>
          </a:p>
          <a:p>
            <a:pPr lvl="3"/>
            <a:r>
              <a:rPr lang="en-GB" dirty="0"/>
              <a:t>Introduction to </a:t>
            </a:r>
            <a:r>
              <a:rPr lang="en-GB" dirty="0" err="1"/>
              <a:t>Jupyter</a:t>
            </a:r>
            <a:r>
              <a:rPr lang="en-GB" dirty="0"/>
              <a:t> Notebooks/exercises</a:t>
            </a:r>
          </a:p>
          <a:p>
            <a:pPr lvl="3"/>
            <a:r>
              <a:rPr lang="en-GB" dirty="0"/>
              <a:t>Hands-on</a:t>
            </a:r>
          </a:p>
          <a:p>
            <a:pPr lvl="3"/>
            <a:r>
              <a:rPr lang="en-GB" dirty="0"/>
              <a:t>Closing remarks</a:t>
            </a:r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1914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199" y="280733"/>
            <a:ext cx="10496552" cy="854075"/>
          </a:xfrm>
        </p:spPr>
        <p:txBody>
          <a:bodyPr/>
          <a:lstStyle/>
          <a:p>
            <a:r>
              <a:rPr lang="en-GB" dirty="0"/>
              <a:t>Intro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3</a:t>
            </a:fld>
            <a:endParaRPr lang="en-GB" dirty="0"/>
          </a:p>
        </p:txBody>
      </p:sp>
      <p:pic>
        <p:nvPicPr>
          <p:cNvPr id="8" name="Picture Placeholder 29">
            <a:extLst>
              <a:ext uri="{FF2B5EF4-FFF2-40B4-BE49-F238E27FC236}">
                <a16:creationId xmlns:a16="http://schemas.microsoft.com/office/drawing/2014/main" id="{B83300C2-A145-467B-B2DA-94932A664F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685" r="16685"/>
          <a:stretch>
            <a:fillRect/>
          </a:stretch>
        </p:blipFill>
        <p:spPr>
          <a:xfrm>
            <a:off x="1401291" y="2846024"/>
            <a:ext cx="2266565" cy="2267828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67AEA91-31B4-4529-814B-A326B0B7A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3379213" y="4712957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6BBDDAF-AF2E-419C-BCE9-CCFA30F912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0136" y="4712957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FEAB3D70-D196-49B4-A127-6C5D8B5FE8FB}"/>
              </a:ext>
            </a:extLst>
          </p:cNvPr>
          <p:cNvSpPr txBox="1">
            <a:spLocks/>
          </p:cNvSpPr>
          <p:nvPr/>
        </p:nvSpPr>
        <p:spPr>
          <a:xfrm>
            <a:off x="240136" y="5354722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@ ING since </a:t>
            </a:r>
          </a:p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April 2019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569852CD-3D8F-4429-8FE0-7A492B13D3F6}"/>
              </a:ext>
            </a:extLst>
          </p:cNvPr>
          <p:cNvSpPr txBox="1">
            <a:spLocks/>
          </p:cNvSpPr>
          <p:nvPr/>
        </p:nvSpPr>
        <p:spPr>
          <a:xfrm>
            <a:off x="3368901" y="5310000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MSc Applied Mathematics, </a:t>
            </a:r>
          </a:p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Delft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E98088-1BEC-4D65-BF92-E3C6993C7B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14" y="4983092"/>
            <a:ext cx="255119" cy="3882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87FBB17-5BB6-4C39-BB58-D81A484CF0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0683" y="4973775"/>
            <a:ext cx="382554" cy="316973"/>
          </a:xfrm>
          <a:prstGeom prst="rect">
            <a:avLst/>
          </a:prstGeom>
        </p:spPr>
      </p:pic>
      <p:pic>
        <p:nvPicPr>
          <p:cNvPr id="16" name="Picture Placeholder 29">
            <a:extLst>
              <a:ext uri="{FF2B5EF4-FFF2-40B4-BE49-F238E27FC236}">
                <a16:creationId xmlns:a16="http://schemas.microsoft.com/office/drawing/2014/main" id="{50ED9E5B-9659-4077-BA42-8BCD65BB2D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1540" y="2767965"/>
            <a:ext cx="2266565" cy="2266565"/>
          </a:xfrm>
          <a:prstGeom prst="ellipse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9AA1DD0-8D61-4E17-9587-F916FDA4B0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95313" y="4623302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Content Placeholder 1">
            <a:extLst>
              <a:ext uri="{FF2B5EF4-FFF2-40B4-BE49-F238E27FC236}">
                <a16:creationId xmlns:a16="http://schemas.microsoft.com/office/drawing/2014/main" id="{B113046F-9B06-4E92-8316-30114EDAFA48}"/>
              </a:ext>
            </a:extLst>
          </p:cNvPr>
          <p:cNvSpPr txBox="1">
            <a:spLocks/>
          </p:cNvSpPr>
          <p:nvPr/>
        </p:nvSpPr>
        <p:spPr>
          <a:xfrm>
            <a:off x="7195313" y="5265067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@ ING since </a:t>
            </a:r>
          </a:p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April 2019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C702BCD-9AEB-43AD-8091-77AEEC856E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591" y="4893437"/>
            <a:ext cx="255119" cy="38822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80BE0D3-862E-4669-9988-25D1B9D00C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10372370" y="4623302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Content Placeholder 1">
            <a:extLst>
              <a:ext uri="{FF2B5EF4-FFF2-40B4-BE49-F238E27FC236}">
                <a16:creationId xmlns:a16="http://schemas.microsoft.com/office/drawing/2014/main" id="{206757B5-89DB-41D0-811D-3BF086989057}"/>
              </a:ext>
            </a:extLst>
          </p:cNvPr>
          <p:cNvSpPr txBox="1">
            <a:spLocks/>
          </p:cNvSpPr>
          <p:nvPr/>
        </p:nvSpPr>
        <p:spPr>
          <a:xfrm>
            <a:off x="10362058" y="5220345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MSc Computer Science, </a:t>
            </a:r>
          </a:p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Delft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DF30D6C-068D-4010-B8DB-A219AEBBBC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840" y="4884120"/>
            <a:ext cx="382554" cy="316973"/>
          </a:xfrm>
          <a:prstGeom prst="rect">
            <a:avLst/>
          </a:prstGeom>
        </p:spPr>
      </p:pic>
      <p:pic>
        <p:nvPicPr>
          <p:cNvPr id="23" name="Picture Placeholder 29">
            <a:extLst>
              <a:ext uri="{FF2B5EF4-FFF2-40B4-BE49-F238E27FC236}">
                <a16:creationId xmlns:a16="http://schemas.microsoft.com/office/drawing/2014/main" id="{A396B6C0-3D76-48AF-AAF1-5FC7835E03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44312" y="105414"/>
            <a:ext cx="2266565" cy="2266565"/>
          </a:xfrm>
          <a:prstGeom prst="ellipse">
            <a:avLst/>
          </a:prstGeom>
        </p:spPr>
      </p:pic>
      <p:sp>
        <p:nvSpPr>
          <p:cNvPr id="24" name="Content Placeholder 1">
            <a:extLst>
              <a:ext uri="{FF2B5EF4-FFF2-40B4-BE49-F238E27FC236}">
                <a16:creationId xmlns:a16="http://schemas.microsoft.com/office/drawing/2014/main" id="{23DBE10B-3D90-4DA5-9849-2388EFC1943C}"/>
              </a:ext>
            </a:extLst>
          </p:cNvPr>
          <p:cNvSpPr txBox="1">
            <a:spLocks/>
          </p:cNvSpPr>
          <p:nvPr/>
        </p:nvSpPr>
        <p:spPr>
          <a:xfrm>
            <a:off x="881909" y="2427401"/>
            <a:ext cx="3334473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rgbClr val="333333"/>
                </a:solidFill>
              </a:rPr>
              <a:t>Analytics trainee</a:t>
            </a:r>
          </a:p>
        </p:txBody>
      </p:sp>
      <p:sp>
        <p:nvSpPr>
          <p:cNvPr id="25" name="Title 2">
            <a:extLst>
              <a:ext uri="{FF2B5EF4-FFF2-40B4-BE49-F238E27FC236}">
                <a16:creationId xmlns:a16="http://schemas.microsoft.com/office/drawing/2014/main" id="{5E790CE9-F503-4BD9-A6F9-0780D5C173AA}"/>
              </a:ext>
            </a:extLst>
          </p:cNvPr>
          <p:cNvSpPr txBox="1">
            <a:spLocks/>
          </p:cNvSpPr>
          <p:nvPr/>
        </p:nvSpPr>
        <p:spPr>
          <a:xfrm>
            <a:off x="-170763" y="2030442"/>
            <a:ext cx="5439815" cy="4238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 algn="ctr"/>
            <a:r>
              <a:rPr lang="en-US" dirty="0">
                <a:solidFill>
                  <a:srgbClr val="333333"/>
                </a:solidFill>
              </a:rPr>
              <a:t>Wouter Swart</a:t>
            </a:r>
          </a:p>
        </p:txBody>
      </p:sp>
      <p:sp>
        <p:nvSpPr>
          <p:cNvPr id="26" name="Content Placeholder 1">
            <a:extLst>
              <a:ext uri="{FF2B5EF4-FFF2-40B4-BE49-F238E27FC236}">
                <a16:creationId xmlns:a16="http://schemas.microsoft.com/office/drawing/2014/main" id="{02314DB5-55D3-4EA6-853A-21B34A228C19}"/>
              </a:ext>
            </a:extLst>
          </p:cNvPr>
          <p:cNvSpPr txBox="1">
            <a:spLocks/>
          </p:cNvSpPr>
          <p:nvPr/>
        </p:nvSpPr>
        <p:spPr>
          <a:xfrm>
            <a:off x="7975619" y="2311849"/>
            <a:ext cx="3334473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rgbClr val="333333"/>
                </a:solidFill>
              </a:rPr>
              <a:t>IT trainee</a:t>
            </a:r>
          </a:p>
        </p:txBody>
      </p:sp>
      <p:sp>
        <p:nvSpPr>
          <p:cNvPr id="27" name="Title 2">
            <a:extLst>
              <a:ext uri="{FF2B5EF4-FFF2-40B4-BE49-F238E27FC236}">
                <a16:creationId xmlns:a16="http://schemas.microsoft.com/office/drawing/2014/main" id="{05F1A854-BE76-4D57-9309-79B7CAF9439E}"/>
              </a:ext>
            </a:extLst>
          </p:cNvPr>
          <p:cNvSpPr txBox="1">
            <a:spLocks/>
          </p:cNvSpPr>
          <p:nvPr/>
        </p:nvSpPr>
        <p:spPr>
          <a:xfrm>
            <a:off x="6922947" y="1914890"/>
            <a:ext cx="5439815" cy="4238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 algn="ctr"/>
            <a:r>
              <a:rPr lang="en-US" dirty="0">
                <a:solidFill>
                  <a:srgbClr val="333333"/>
                </a:solidFill>
              </a:rPr>
              <a:t>Bjorn van der Laan</a:t>
            </a: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38A28DA4-02C0-4659-9622-F48BD4C46866}"/>
              </a:ext>
            </a:extLst>
          </p:cNvPr>
          <p:cNvSpPr txBox="1">
            <a:spLocks/>
          </p:cNvSpPr>
          <p:nvPr/>
        </p:nvSpPr>
        <p:spPr>
          <a:xfrm>
            <a:off x="4322646" y="2869885"/>
            <a:ext cx="3334473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rgbClr val="333333"/>
                </a:solidFill>
              </a:rPr>
              <a:t>IT engineer</a:t>
            </a:r>
          </a:p>
        </p:txBody>
      </p:sp>
      <p:sp>
        <p:nvSpPr>
          <p:cNvPr id="29" name="Title 2">
            <a:extLst>
              <a:ext uri="{FF2B5EF4-FFF2-40B4-BE49-F238E27FC236}">
                <a16:creationId xmlns:a16="http://schemas.microsoft.com/office/drawing/2014/main" id="{1E05F006-004A-4004-806B-D53AC90CB7D3}"/>
              </a:ext>
            </a:extLst>
          </p:cNvPr>
          <p:cNvSpPr txBox="1">
            <a:spLocks/>
          </p:cNvSpPr>
          <p:nvPr/>
        </p:nvSpPr>
        <p:spPr>
          <a:xfrm>
            <a:off x="3269974" y="2472926"/>
            <a:ext cx="5439815" cy="4238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 algn="ctr"/>
            <a:r>
              <a:rPr lang="en-US" dirty="0">
                <a:solidFill>
                  <a:srgbClr val="333333"/>
                </a:solidFill>
              </a:rPr>
              <a:t>Wei Keong Eiew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41BB6B4-839A-443C-8E12-819C246AFE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48889" flipH="1">
            <a:off x="7520241" y="107847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0C19007-2372-4018-9BEC-EFE8F2359563}"/>
              </a:ext>
            </a:extLst>
          </p:cNvPr>
          <p:cNvSpPr txBox="1">
            <a:spLocks/>
          </p:cNvSpPr>
          <p:nvPr/>
        </p:nvSpPr>
        <p:spPr>
          <a:xfrm>
            <a:off x="7509929" y="704890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BSc Electrical Engineering, Illinois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DD185ED-4AE2-4ABD-8AC9-44F5478E1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11" y="368665"/>
            <a:ext cx="382554" cy="316973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385199D-4434-41A9-A078-C9E68BA288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86223">
            <a:off x="3172243" y="126835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8" name="Content Placeholder 1">
            <a:extLst>
              <a:ext uri="{FF2B5EF4-FFF2-40B4-BE49-F238E27FC236}">
                <a16:creationId xmlns:a16="http://schemas.microsoft.com/office/drawing/2014/main" id="{4F7D8922-DAB1-4ECD-8540-291022A5C5AC}"/>
              </a:ext>
            </a:extLst>
          </p:cNvPr>
          <p:cNvSpPr txBox="1">
            <a:spLocks/>
          </p:cNvSpPr>
          <p:nvPr/>
        </p:nvSpPr>
        <p:spPr>
          <a:xfrm>
            <a:off x="3172243" y="768600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@ ING since </a:t>
            </a:r>
          </a:p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August 2019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0BF22B78-EBFF-463D-BFDA-56C417975D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521" y="396970"/>
            <a:ext cx="255119" cy="38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824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Programming: writing down flowcharts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518"/>
          <a:stretch/>
        </p:blipFill>
        <p:spPr>
          <a:xfrm>
            <a:off x="838201" y="280734"/>
            <a:ext cx="3261360" cy="5967666"/>
          </a:xfr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Stacking abstraction layers</a:t>
            </a:r>
          </a:p>
          <a:p>
            <a:r>
              <a:rPr lang="en-GB" dirty="0"/>
              <a:t>Programming means writing orders to be executed by a machine. These orders need to be precise. Programming is similar to human communication:</a:t>
            </a:r>
          </a:p>
          <a:p>
            <a:endParaRPr lang="en-GB" dirty="0"/>
          </a:p>
          <a:p>
            <a:pPr lvl="2"/>
            <a:r>
              <a:rPr lang="en-GB" dirty="0"/>
              <a:t>Language:	programming language (Python, Java, …)</a:t>
            </a:r>
          </a:p>
          <a:p>
            <a:pPr lvl="2"/>
            <a:r>
              <a:rPr lang="en-GB" dirty="0"/>
              <a:t>Grammar: 	syntax</a:t>
            </a:r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r>
              <a:rPr lang="en-GB" dirty="0"/>
              <a:t>Often a </a:t>
            </a:r>
            <a:r>
              <a:rPr lang="en-GB" i="1" dirty="0"/>
              <a:t>choice</a:t>
            </a:r>
            <a:r>
              <a:rPr lang="en-GB" dirty="0"/>
              <a:t> has to be made as to which action to perform next. The </a:t>
            </a:r>
            <a:r>
              <a:rPr lang="en-GB" i="1" dirty="0"/>
              <a:t>conditions</a:t>
            </a:r>
            <a:r>
              <a:rPr lang="en-GB" dirty="0"/>
              <a:t> for such a choice need to be made explicit, just like in a flowchart. </a:t>
            </a:r>
          </a:p>
          <a:p>
            <a:pPr marL="252413" lvl="3" indent="0">
              <a:buNone/>
            </a:pPr>
            <a:endParaRPr lang="en-GB" dirty="0"/>
          </a:p>
          <a:p>
            <a:pPr marL="0" lvl="2" indent="0">
              <a:buNone/>
            </a:pPr>
            <a:r>
              <a:rPr lang="en-GB" dirty="0"/>
              <a:t>Combinations of orders may be applicable multiple times. These can be abbreviated, which results in a higher abstraction level. An example is the functionality of a coffee machine (boil water, grind beans, …).</a:t>
            </a:r>
          </a:p>
        </p:txBody>
      </p:sp>
    </p:spTree>
    <p:extLst>
      <p:ext uri="{BB962C8B-B14F-4D97-AF65-F5344CB8AC3E}">
        <p14:creationId xmlns:p14="http://schemas.microsoft.com/office/powerpoint/2010/main" val="1081458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5</a:t>
            </a:fld>
            <a:endParaRPr lang="en-GB" noProof="0" dirty="0"/>
          </a:p>
        </p:txBody>
      </p:sp>
      <p:pic>
        <p:nvPicPr>
          <p:cNvPr id="2050" name="Picture 2" descr="http://news.codecademy.com/content/images/2018/01/perl-graph-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059" y="1134808"/>
            <a:ext cx="7602820" cy="5143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79024" cy="854075"/>
          </a:xfrm>
        </p:spPr>
        <p:txBody>
          <a:bodyPr/>
          <a:lstStyle/>
          <a:p>
            <a:r>
              <a:rPr lang="en-US" dirty="0"/>
              <a:t>Why Python: nobody was using it before</a:t>
            </a:r>
          </a:p>
        </p:txBody>
      </p:sp>
    </p:spTree>
    <p:extLst>
      <p:ext uri="{BB962C8B-B14F-4D97-AF65-F5344CB8AC3E}">
        <p14:creationId xmlns:p14="http://schemas.microsoft.com/office/powerpoint/2010/main" val="3049789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6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pic>
        <p:nvPicPr>
          <p:cNvPr id="1026" name="Picture 2" descr="http://news.codecademy.com/content/images/2018/01/growth_major_languages-1-1400x120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5929" y="1073944"/>
            <a:ext cx="6060141" cy="5194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2">
            <a:extLst>
              <a:ext uri="{FF2B5EF4-FFF2-40B4-BE49-F238E27FC236}">
                <a16:creationId xmlns:a16="http://schemas.microsoft.com/office/drawing/2014/main" id="{C85076B0-3EF3-454D-A9C1-9F509518D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575" y="280733"/>
            <a:ext cx="10479024" cy="854075"/>
          </a:xfrm>
        </p:spPr>
        <p:txBody>
          <a:bodyPr/>
          <a:lstStyle/>
          <a:p>
            <a:r>
              <a:rPr lang="en-US" dirty="0"/>
              <a:t>Why Python: now people are!</a:t>
            </a:r>
          </a:p>
        </p:txBody>
      </p:sp>
    </p:spTree>
    <p:extLst>
      <p:ext uri="{BB962C8B-B14F-4D97-AF65-F5344CB8AC3E}">
        <p14:creationId xmlns:p14="http://schemas.microsoft.com/office/powerpoint/2010/main" val="3910833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7</a:t>
            </a:fld>
            <a:endParaRPr lang="en-GB" noProof="0" dirty="0"/>
          </a:p>
        </p:txBody>
      </p:sp>
      <p:pic>
        <p:nvPicPr>
          <p:cNvPr id="3074" name="Picture 2" descr="2018-developer-job-listings-for-most-popular-programming-languag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3536" y="707770"/>
            <a:ext cx="5983102" cy="547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CD5F4F84-4EFE-45BD-88B2-04A451789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575" y="280733"/>
            <a:ext cx="10479024" cy="854075"/>
          </a:xfrm>
        </p:spPr>
        <p:txBody>
          <a:bodyPr/>
          <a:lstStyle/>
          <a:p>
            <a:r>
              <a:rPr lang="en-US" dirty="0"/>
              <a:t>Why Python: many job opportunities</a:t>
            </a:r>
          </a:p>
        </p:txBody>
      </p:sp>
    </p:spTree>
    <p:extLst>
      <p:ext uri="{BB962C8B-B14F-4D97-AF65-F5344CB8AC3E}">
        <p14:creationId xmlns:p14="http://schemas.microsoft.com/office/powerpoint/2010/main" val="1623978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424FBC-ED7D-424E-B520-EC305F9D0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Fraud detection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Chat-bot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Quick-pay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Price-elasticity models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179DB2-1C62-4CE9-98C7-466BECD92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use-cases in ING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222B4B-9343-4DD7-88A0-DE25A69550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43225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teaser </a:t>
            </a: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696913" y="1201738"/>
            <a:ext cx="5465762" cy="5295900"/>
          </a:xfr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6430963" y="1201738"/>
            <a:ext cx="5465762" cy="5295900"/>
          </a:xfrm>
        </p:spPr>
      </p:pic>
      <p:sp>
        <p:nvSpPr>
          <p:cNvPr id="18" name="Freeform 17"/>
          <p:cNvSpPr>
            <a:spLocks noChangeAspect="1"/>
          </p:cNvSpPr>
          <p:nvPr/>
        </p:nvSpPr>
        <p:spPr bwMode="gray">
          <a:xfrm>
            <a:off x="5779362" y="3198088"/>
            <a:ext cx="1303202" cy="1303200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0 w 1303202"/>
              <a:gd name="connsiteY3" fmla="*/ 651600 h 1303200"/>
              <a:gd name="connsiteX4" fmla="*/ 51206 w 1303202"/>
              <a:gd name="connsiteY4" fmla="*/ 397968 h 1303200"/>
              <a:gd name="connsiteX5" fmla="*/ 80084 w 1303202"/>
              <a:gd name="connsiteY5" fmla="*/ 344765 h 1303200"/>
              <a:gd name="connsiteX6" fmla="*/ 70507 w 1303202"/>
              <a:gd name="connsiteY6" fmla="*/ 265270 h 1303200"/>
              <a:gd name="connsiteX7" fmla="*/ 50743 w 1303202"/>
              <a:gd name="connsiteY7" fmla="*/ 101221 h 1303200"/>
              <a:gd name="connsiteX8" fmla="*/ 101221 w 1303202"/>
              <a:gd name="connsiteY8" fmla="*/ 50743 h 1303200"/>
              <a:gd name="connsiteX9" fmla="*/ 342272 w 1303202"/>
              <a:gd name="connsiteY9" fmla="*/ 79784 h 1303200"/>
              <a:gd name="connsiteX10" fmla="*/ 344765 w 1303202"/>
              <a:gd name="connsiteY10" fmla="*/ 80084 h 1303200"/>
              <a:gd name="connsiteX11" fmla="*/ 397969 w 1303202"/>
              <a:gd name="connsiteY11" fmla="*/ 51206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291732" y="1303200"/>
                  <a:pt x="0" y="1011469"/>
                  <a:pt x="0" y="651600"/>
                </a:cubicBezTo>
                <a:cubicBezTo>
                  <a:pt x="0" y="561633"/>
                  <a:pt x="18234" y="475924"/>
                  <a:pt x="51206" y="397968"/>
                </a:cubicBezTo>
                <a:lnTo>
                  <a:pt x="80084" y="344765"/>
                </a:lnTo>
                <a:lnTo>
                  <a:pt x="70507" y="265270"/>
                </a:lnTo>
                <a:cubicBezTo>
                  <a:pt x="50743" y="101221"/>
                  <a:pt x="50743" y="101221"/>
                  <a:pt x="50743" y="101221"/>
                </a:cubicBezTo>
                <a:cubicBezTo>
                  <a:pt x="47474" y="71030"/>
                  <a:pt x="71030" y="47473"/>
                  <a:pt x="101221" y="50743"/>
                </a:cubicBezTo>
                <a:cubicBezTo>
                  <a:pt x="284879" y="72869"/>
                  <a:pt x="330793" y="78401"/>
                  <a:pt x="342272" y="79784"/>
                </a:cubicBezTo>
                <a:lnTo>
                  <a:pt x="344765" y="80084"/>
                </a:lnTo>
                <a:lnTo>
                  <a:pt x="397969" y="51206"/>
                </a:lnTo>
                <a:cubicBezTo>
                  <a:pt x="475925" y="18233"/>
                  <a:pt x="561634" y="0"/>
                  <a:pt x="6516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dirty="0">
                <a:solidFill>
                  <a:schemeClr val="bg1"/>
                </a:solidFill>
              </a:rPr>
              <a:t>After </a:t>
            </a:r>
          </a:p>
          <a:p>
            <a:pPr algn="ctr">
              <a:lnSpc>
                <a:spcPct val="90000"/>
              </a:lnSpc>
            </a:pPr>
            <a:r>
              <a:rPr lang="en-GB" dirty="0">
                <a:solidFill>
                  <a:schemeClr val="bg1"/>
                </a:solidFill>
              </a:rPr>
              <a:t>the lecture:</a:t>
            </a:r>
          </a:p>
          <a:p>
            <a:pPr algn="ctr">
              <a:lnSpc>
                <a:spcPct val="90000"/>
              </a:lnSpc>
            </a:pPr>
            <a:r>
              <a:rPr lang="en-GB" dirty="0">
                <a:solidFill>
                  <a:schemeClr val="bg1"/>
                </a:solidFill>
              </a:rPr>
              <a:t>GO!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748382" y="846661"/>
            <a:ext cx="830924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Harvest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023950" y="913229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Around 2</a:t>
            </a:r>
          </a:p>
        </p:txBody>
      </p:sp>
    </p:spTree>
    <p:extLst>
      <p:ext uri="{BB962C8B-B14F-4D97-AF65-F5344CB8AC3E}">
        <p14:creationId xmlns:p14="http://schemas.microsoft.com/office/powerpoint/2010/main" val="303501499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8755fb961bcb85c763cf62196f86d8244fc"/>
</p:tagLst>
</file>

<file path=ppt/theme/theme1.xml><?xml version="1.0" encoding="utf-8"?>
<a:theme xmlns:a="http://schemas.openxmlformats.org/drawingml/2006/main" name="ING_PP_Template_16x9_August2017">
  <a:themeElements>
    <a:clrScheme name="ING 2016">
      <a:dk1>
        <a:srgbClr val="333333"/>
      </a:dk1>
      <a:lt1>
        <a:sysClr val="window" lastClr="FFFFFF"/>
      </a:lt1>
      <a:dk2>
        <a:srgbClr val="FF6200"/>
      </a:dk2>
      <a:lt2>
        <a:srgbClr val="696969"/>
      </a:lt2>
      <a:accent1>
        <a:srgbClr val="FF6200"/>
      </a:accent1>
      <a:accent2>
        <a:srgbClr val="A8A8A8"/>
      </a:accent2>
      <a:accent3>
        <a:srgbClr val="525199"/>
      </a:accent3>
      <a:accent4>
        <a:srgbClr val="60A6DA"/>
      </a:accent4>
      <a:accent5>
        <a:srgbClr val="AB0066"/>
      </a:accent5>
      <a:accent6>
        <a:srgbClr val="D0D93C"/>
      </a:accent6>
      <a:hlink>
        <a:srgbClr val="525199"/>
      </a:hlink>
      <a:folHlink>
        <a:srgbClr val="AB0066"/>
      </a:folHlink>
    </a:clrScheme>
    <a:fontScheme name="ING ME">
      <a:majorFont>
        <a:latin typeface="ING Me"/>
        <a:ea typeface=""/>
        <a:cs typeface=""/>
      </a:majorFont>
      <a:minorFont>
        <a:latin typeface="ING M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6350">
          <a:solidFill>
            <a:schemeClr val="accent1"/>
          </a:solidFill>
        </a:ln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sz="16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A8A8A8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36000" tIns="36000" rIns="36000" bIns="36000" rtlCol="0">
        <a:spAutoFit/>
      </a:bodyPr>
      <a:lstStyle>
        <a:defPPr>
          <a:defRPr sz="1400" dirty="0" err="1" smtClean="0"/>
        </a:defPPr>
      </a:lstStyle>
    </a:txDef>
  </a:objectDefaults>
  <a:extraClrSchemeLst/>
  <a:custClrLst>
    <a:custClr name="ING Orange">
      <a:srgbClr val="FF6200"/>
    </a:custClr>
    <a:custClr name="ING Light Grey">
      <a:srgbClr val="A8A8A8"/>
    </a:custClr>
    <a:custClr name="ING Mid Grey">
      <a:srgbClr val="696969"/>
    </a:custClr>
    <a:custClr name="ING Text color">
      <a:srgbClr val="333333"/>
    </a:custClr>
    <a:custClr name="ING Indigo">
      <a:srgbClr val="525199"/>
    </a:custClr>
    <a:custClr name="ING Sky">
      <a:srgbClr val="60A6DA"/>
    </a:custClr>
    <a:custClr name="ING Fuchsia">
      <a:srgbClr val="AB0066"/>
    </a:custClr>
    <a:custClr name="ING Lime">
      <a:srgbClr val="D0D93C"/>
    </a:custClr>
    <a:custClr name="ING Leaf / Plus">
      <a:srgbClr val="349651"/>
    </a:custClr>
    <a:custClr name="ING Minus">
      <a:srgbClr val="FF0000"/>
    </a:custClr>
  </a:custClrLst>
  <a:extLst>
    <a:ext uri="{05A4C25C-085E-4340-85A3-A5531E510DB2}">
      <thm15:themeFamily xmlns:thm15="http://schemas.microsoft.com/office/thememl/2012/main" name="01 Corporate template 16x9.potx" id="{5606F2B4-7E87-47D6-A1B6-F750F0EC9081}" vid="{885BC16F-8072-44B9-8905-F0D7354CFED1}"/>
    </a:ext>
  </a:extLst>
</a:theme>
</file>

<file path=ppt/theme/theme2.xml><?xml version="1.0" encoding="utf-8"?>
<a:theme xmlns:a="http://schemas.openxmlformats.org/drawingml/2006/main" name="Office Theme">
  <a:themeElements>
    <a:clrScheme name="ING 2016">
      <a:dk1>
        <a:srgbClr val="333333"/>
      </a:dk1>
      <a:lt1>
        <a:sysClr val="window" lastClr="FFFFFF"/>
      </a:lt1>
      <a:dk2>
        <a:srgbClr val="FF6200"/>
      </a:dk2>
      <a:lt2>
        <a:srgbClr val="696969"/>
      </a:lt2>
      <a:accent1>
        <a:srgbClr val="FF6200"/>
      </a:accent1>
      <a:accent2>
        <a:srgbClr val="A8A8A8"/>
      </a:accent2>
      <a:accent3>
        <a:srgbClr val="525199"/>
      </a:accent3>
      <a:accent4>
        <a:srgbClr val="60A6DA"/>
      </a:accent4>
      <a:accent5>
        <a:srgbClr val="AB0066"/>
      </a:accent5>
      <a:accent6>
        <a:srgbClr val="D0D93C"/>
      </a:accent6>
      <a:hlink>
        <a:srgbClr val="525199"/>
      </a:hlink>
      <a:folHlink>
        <a:srgbClr val="AB0066"/>
      </a:folHlink>
    </a:clrScheme>
    <a:fontScheme name="ING ME">
      <a:majorFont>
        <a:latin typeface="ING Me"/>
        <a:ea typeface=""/>
        <a:cs typeface=""/>
      </a:majorFont>
      <a:minorFont>
        <a:latin typeface="ING M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757113b-2d5e-4e4d-9c58-e53e9cd27d41">
      <Value>2</Value>
      <Value>5</Value>
    </TaxCatchAll>
    <Page_x002d_tag xmlns="7d817053-aa7f-46c9-89bf-5dc327ef462a">ppt-templates</Page_x002d_tag>
    <title_x0020_document xmlns="7d817053-aa7f-46c9-89bf-5dc327ef462a" xsi:nil="true"/>
    <k6fe0281133a405d9a546ef3eeed0fab xmlns="a757113b-2d5e-4e4d-9c58-e53e9cd27d41">
      <Terms xmlns="http://schemas.microsoft.com/office/infopath/2007/PartnerControls">
        <TermInfo xmlns="http://schemas.microsoft.com/office/infopath/2007/PartnerControls">
          <TermName xmlns="http://schemas.microsoft.com/office/infopath/2007/PartnerControls">Global</TermName>
          <TermId xmlns="http://schemas.microsoft.com/office/infopath/2007/PartnerControls">574d8d97-9af7-43f6-b31f-3e7f4db5adca</TermId>
        </TermInfo>
      </Terms>
    </k6fe0281133a405d9a546ef3eeed0fab>
    <o015fcf302324bb79e4d11d56562ab67 xmlns="a757113b-2d5e-4e4d-9c58-e53e9cd27d41">
      <Terms xmlns="http://schemas.microsoft.com/office/infopath/2007/PartnerControls">
        <TermInfo xmlns="http://schemas.microsoft.com/office/infopath/2007/PartnerControls">
          <TermName xmlns="http://schemas.microsoft.com/office/infopath/2007/PartnerControls">Support ＆ services:Communications ＆ branding</TermName>
          <TermId xmlns="http://schemas.microsoft.com/office/infopath/2007/PartnerControls">2c792a7e-af6f-4950-aaf0-f4b91408657c</TermId>
        </TermInfo>
      </Terms>
    </o015fcf302324bb79e4d11d56562ab67>
    <page_x002d_tag_x002d_2 xmlns="7d817053-aa7f-46c9-89bf-5dc327ef462a">-</page_x002d_tag_x002d_2>
    <PublishingContact xmlns="http://schemas.microsoft.com/sharepoint/v3">
      <UserInfo>
        <DisplayName/>
        <AccountId xsi:nil="true"/>
        <AccountType/>
      </UserInfo>
    </PublishingContact>
    <_dlc_ExpireDateSaved xmlns="http://schemas.microsoft.com/sharepoint/v3" xsi:nil="true"/>
    <_dlc_Expire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OI Document" ma:contentTypeID="0x01010053927DD08980124A97E8EFD9240A9C8A01007F0B0CFAAD2EFF418E79403799055D4A" ma:contentTypeVersion="56" ma:contentTypeDescription="Een nieuw document maken." ma:contentTypeScope="" ma:versionID="82ca16d01d8d467379398f8922d535fb">
  <xsd:schema xmlns:xsd="http://www.w3.org/2001/XMLSchema" xmlns:xs="http://www.w3.org/2001/XMLSchema" xmlns:p="http://schemas.microsoft.com/office/2006/metadata/properties" xmlns:ns1="http://schemas.microsoft.com/sharepoint/v3" xmlns:ns2="a757113b-2d5e-4e4d-9c58-e53e9cd27d41" xmlns:ns3="7d817053-aa7f-46c9-89bf-5dc327ef462a" targetNamespace="http://schemas.microsoft.com/office/2006/metadata/properties" ma:root="true" ma:fieldsID="87996024f06c7a950345ad2dd8687090" ns1:_="" ns2:_="" ns3:_="">
    <xsd:import namespace="http://schemas.microsoft.com/sharepoint/v3"/>
    <xsd:import namespace="a757113b-2d5e-4e4d-9c58-e53e9cd27d41"/>
    <xsd:import namespace="7d817053-aa7f-46c9-89bf-5dc327ef462a"/>
    <xsd:element name="properties">
      <xsd:complexType>
        <xsd:sequence>
          <xsd:element name="documentManagement">
            <xsd:complexType>
              <xsd:all>
                <xsd:element ref="ns1:PublishingContact" minOccurs="0"/>
                <xsd:element ref="ns1:Author" minOccurs="0"/>
                <xsd:element ref="ns1:Editor" minOccurs="0"/>
                <xsd:element ref="ns1:_UIVersionString" minOccurs="0"/>
                <xsd:element ref="ns1:File_x0020_Type" minOccurs="0"/>
                <xsd:element ref="ns1:_ModerationStatus" minOccurs="0"/>
                <xsd:element ref="ns2:k6fe0281133a405d9a546ef3eeed0fab" minOccurs="0"/>
                <xsd:element ref="ns2:TaxCatchAll" minOccurs="0"/>
                <xsd:element ref="ns2:TaxCatchAllLabel" minOccurs="0"/>
                <xsd:element ref="ns1:_dlc_ExpireDateSaved" minOccurs="0"/>
                <xsd:element ref="ns1:_dlc_ExpireDate" minOccurs="0"/>
                <xsd:element ref="ns2:o015fcf302324bb79e4d11d56562ab67" minOccurs="0"/>
                <xsd:element ref="ns3:Page_x002d_tag" minOccurs="0"/>
                <xsd:element ref="ns3:title_x0020_document" minOccurs="0"/>
                <xsd:element ref="ns3:page_x002d_tag_x002d_2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Contact" ma:index="4" nillable="true" ma:displayName="Contactpersoon" ma:description="Contactpersoon is een sitekolom die door de publicatiefunctie gemaakt wordt. Het wordt gebruikt bij het inhoudstype Pagina als persoon of groep die contactpersoon voor die pagina is." ma:list="UserInfo" ma:internalName="PublishingContact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uthor" ma:index="6" nillable="true" ma:displayName="Gemaakt door" ma:list="UserInfo" ma:internalName="Auth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" ma:index="8" nillable="true" ma:displayName="Gewijzigd door" ma:list="UserInfo" ma:internalName="Edit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UIVersionString" ma:index="10" nillable="true" ma:displayName="Versie" ma:internalName="_UIVersionString" ma:readOnly="true">
      <xsd:simpleType>
        <xsd:restriction base="dms:Text"/>
      </xsd:simpleType>
    </xsd:element>
    <xsd:element name="File_x0020_Type" ma:index="11" nillable="true" ma:displayName="Bestandstype" ma:hidden="true" ma:internalName="File_x0020_Type" ma:readOnly="true">
      <xsd:simpleType>
        <xsd:restriction base="dms:Text"/>
      </xsd:simpleType>
    </xsd:element>
    <xsd:element name="_ModerationStatus" ma:index="12" nillable="true" ma:displayName="Goedkeuringsstatus" ma:default="0" ma:hidden="true" ma:internalName="_ModerationStatus" ma:readOnly="true">
      <xsd:simpleType>
        <xsd:restriction base="dms:Unknown"/>
      </xsd:simpleType>
    </xsd:element>
    <xsd:element name="_dlc_ExpireDateSaved" ma:index="20" nillable="true" ma:displayName="Oorspronkelijke verloopdatum" ma:hidden="true" ma:internalName="_dlc_ExpireDateSaved" ma:readOnly="true">
      <xsd:simpleType>
        <xsd:restriction base="dms:DateTime"/>
      </xsd:simpleType>
    </xsd:element>
    <xsd:element name="_dlc_ExpireDate" ma:index="21" nillable="true" ma:displayName="Verloopdatum" ma:description="" ma:hidden="true" ma:indexed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57113b-2d5e-4e4d-9c58-e53e9cd27d41" elementFormDefault="qualified">
    <xsd:import namespace="http://schemas.microsoft.com/office/2006/documentManagement/types"/>
    <xsd:import namespace="http://schemas.microsoft.com/office/infopath/2007/PartnerControls"/>
    <xsd:element name="k6fe0281133a405d9a546ef3eeed0fab" ma:index="15" ma:taxonomy="true" ma:internalName="k6fe0281133a405d9a546ef3eeed0fab" ma:taxonomyFieldName="OneIntranetRole" ma:displayName="Role" ma:readOnly="false" ma:default="-1;#Global|574d8d97-9af7-43f6-b31f-3e7f4db5adca" ma:fieldId="{46fe0281-133a-405d-9a54-6ef3eeed0fab}" ma:taxonomyMulti="true" ma:sspId="e21919d8-91b0-4fc7-8605-2bebddd9b0be" ma:termSetId="b9368fa3-747c-42c3-8eb4-511c32b517b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7" nillable="true" ma:displayName="Taxonomy Catch All Column" ma:hidden="true" ma:list="{49df3fa4-542c-481f-bf56-5f0a3280edbe}" ma:internalName="TaxCatchAll" ma:showField="CatchAllData" ma:web="a757113b-2d5e-4e4d-9c58-e53e9cd27d4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8" nillable="true" ma:displayName="Taxonomy Catch All Column1" ma:hidden="true" ma:list="{49df3fa4-542c-481f-bf56-5f0a3280edbe}" ma:internalName="TaxCatchAllLabel" ma:readOnly="true" ma:showField="CatchAllDataLabel" ma:web="a757113b-2d5e-4e4d-9c58-e53e9cd27d4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015fcf302324bb79e4d11d56562ab67" ma:index="22" nillable="true" ma:taxonomy="true" ma:internalName="o015fcf302324bb79e4d11d56562ab67" ma:taxonomyFieldName="OneIntranetNavigationHierarchy" ma:displayName="Navigation Hierarchy" ma:default="-1;#Home|8103e37a-cbd1-44fc-aad4-229d286d8ebb" ma:fieldId="{8015fcf3-0232-4bb7-9e4d-11d56562ab67}" ma:taxonomyMulti="true" ma:sspId="e21919d8-91b0-4fc7-8605-2bebddd9b0be" ma:termSetId="07f8b4a7-38e4-4dbc-abb7-065c55d59005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817053-aa7f-46c9-89bf-5dc327ef462a" elementFormDefault="qualified">
    <xsd:import namespace="http://schemas.microsoft.com/office/2006/documentManagement/types"/>
    <xsd:import namespace="http://schemas.microsoft.com/office/infopath/2007/PartnerControls"/>
    <xsd:element name="Page_x002d_tag" ma:index="23" nillable="true" ma:displayName="Page-tag" ma:default="---" ma:format="Dropdown" ma:indexed="true" ma:internalName="Page_x002d_tag">
      <xsd:simpleType>
        <xsd:restriction base="dms:Choice">
          <xsd:enumeration value="---"/>
          <xsd:enumeration value="Travel"/>
          <xsd:enumeration value="Locations"/>
          <xsd:enumeration value="Communications-branding"/>
          <xsd:enumeration value="Guidelines-writing-tone-design"/>
          <xsd:enumeration value="email-signature"/>
          <xsd:enumeration value="ppt-templates"/>
          <xsd:enumeration value="posters-templates"/>
          <xsd:enumeration value="correspondence-UK-templates"/>
          <xsd:enumeration value="correspondence-NL-templates"/>
          <xsd:enumeration value="newsletters-templates"/>
          <xsd:enumeration value="communications-toolkit"/>
          <xsd:enumeration value="Unite"/>
          <xsd:enumeration value="ING Survey Tool"/>
          <xsd:enumeration value="Procurement"/>
          <xsd:enumeration value="Risk"/>
          <xsd:enumeration value="Sponsoring-events"/>
          <xsd:enumeration value="Legal"/>
          <xsd:enumeration value="Finance-tax"/>
          <xsd:enumeration value="Economic-research"/>
        </xsd:restriction>
      </xsd:simpleType>
    </xsd:element>
    <xsd:element name="title_x0020_document" ma:index="24" nillable="true" ma:displayName="title document" ma:internalName="title_x0020_document">
      <xsd:simpleType>
        <xsd:restriction base="dms:Text">
          <xsd:maxLength value="255"/>
        </xsd:restriction>
      </xsd:simpleType>
    </xsd:element>
    <xsd:element name="page_x002d_tag_x002d_2" ma:index="25" nillable="true" ma:displayName="page-tag-2" ma:default="-" ma:format="Dropdown" ma:internalName="page_x002d_tag_x002d_2">
      <xsd:simpleType>
        <xsd:restriction base="dms:Choice">
          <xsd:enumeration value="-"/>
          <xsd:enumeration value="The Unite story"/>
          <xsd:enumeration value="Unite club"/>
          <xsd:enumeration value="Global comms principles"/>
          <xsd:enumeration value="Unite Snapshot"/>
          <xsd:enumeration value="Done in 60 second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9" ma:displayName="Inhoudstype"/>
        <xsd:element ref="dc:title" minOccurs="0" maxOccurs="1" ma:index="1" ma:displayName="Titel"/>
        <xsd:element ref="dc:subject" minOccurs="0" maxOccurs="1"/>
        <xsd:element ref="dc:description" minOccurs="0" maxOccurs="1" ma:index="5" ma:displayName="Opmerkingen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Microsoft.Office.RecordsManagement.PolicyFeatures.ExpirationEventReceiver</Name>
    <Synchronization>Synchronous</Synchronization>
    <Type>10001</Type>
    <SequenceNumber>101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10002</Type>
    <SequenceNumber>102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10004</Type>
    <SequenceNumber>103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10006</Type>
    <SequenceNumber>104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10009</Type>
    <SequenceNumber>105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10001</Type>
    <SequenceNumber>101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10002</Type>
    <SequenceNumber>102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10004</Type>
    <SequenceNumber>103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10006</Type>
    <SequenceNumber>104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10009</Type>
    <SequenceNumber>105</SequenceNumber>
    <Url/>
    <Assembly>Microsoft.Office.Policy, Version=15.0.0.0, Culture=neutral, PublicKeyToken=71e9bce111e9429c</Assembly>
    <Class>Microsoft.Office.RecordsManagement.Internal.UpdateExpireDate</Class>
    <Data/>
    <Filter/>
  </Receiver>
</spe:Receivers>
</file>

<file path=customXml/itemProps1.xml><?xml version="1.0" encoding="utf-8"?>
<ds:datastoreItem xmlns:ds="http://schemas.openxmlformats.org/officeDocument/2006/customXml" ds:itemID="{1E2D4F3A-358E-4D25-A7F8-CEFD37E2ADB0}">
  <ds:schemaRefs>
    <ds:schemaRef ds:uri="http://schemas.microsoft.com/sharepoint/v3"/>
    <ds:schemaRef ds:uri="a757113b-2d5e-4e4d-9c58-e53e9cd27d41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7d817053-aa7f-46c9-89bf-5dc327ef462a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D6FE7C4B-0C97-4B6F-86C3-968C3783E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757113b-2d5e-4e4d-9c58-e53e9cd27d41"/>
    <ds:schemaRef ds:uri="7d817053-aa7f-46c9-89bf-5dc327ef46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CE3AF87-2AB4-4B2B-B59A-A6A53284A527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3A364370-AD81-4B71-B69D-F6F2B0F37882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01 Corporate template 16x9</Template>
  <TotalTime>714</TotalTime>
  <Words>590</Words>
  <Application>Microsoft Office PowerPoint</Application>
  <PresentationFormat>Widescreen</PresentationFormat>
  <Paragraphs>205</Paragraphs>
  <Slides>19</Slides>
  <Notes>16</Notes>
  <HiddenSlides>3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ING Me</vt:lpstr>
      <vt:lpstr>ING_PP_Template_16x9_August2017</vt:lpstr>
      <vt:lpstr>Python Course</vt:lpstr>
      <vt:lpstr>Agenda</vt:lpstr>
      <vt:lpstr>Intro</vt:lpstr>
      <vt:lpstr>Programming: writing down flowcharts</vt:lpstr>
      <vt:lpstr>Why Python: nobody was using it before</vt:lpstr>
      <vt:lpstr>Why Python: now people are!</vt:lpstr>
      <vt:lpstr>Why Python: many job opportunities</vt:lpstr>
      <vt:lpstr>Python use-cases in ING</vt:lpstr>
      <vt:lpstr>PowerPoint Presentation</vt:lpstr>
      <vt:lpstr>Concepts in Programming</vt:lpstr>
      <vt:lpstr>Concepts in Programming (cont.d)</vt:lpstr>
      <vt:lpstr>Concepts in Programming (cont.d)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That concludes the morning!</vt:lpstr>
      <vt:lpstr>    Lunch time!</vt:lpstr>
    </vt:vector>
  </TitlesOfParts>
  <Company>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Course - An Introduction to Programming</dc:title>
  <dc:creator>Nikki.van.Ommeren@ing.com;Stijn.Meijer@ing.com</dc:creator>
  <cp:keywords/>
  <dc:description>April 2017</dc:description>
  <cp:lastModifiedBy>Swart, W. (Wouter)</cp:lastModifiedBy>
  <cp:revision>64</cp:revision>
  <dcterms:created xsi:type="dcterms:W3CDTF">2017-04-03T09:33:35Z</dcterms:created>
  <dcterms:modified xsi:type="dcterms:W3CDTF">2019-12-30T01:57:34Z</dcterms:modified>
  <cp:version>3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0x01010053927DD08980124A97E8EFD9240A9C8A01007F0B0CFAAD2EFF418E79403799055D4A</vt:lpwstr>
  </property>
  <property fmtid="{D5CDD505-2E9C-101B-9397-08002B2CF9AE}" pid="3" name="_dlc_policyId">
    <vt:lpwstr>0x01010053927DD08980124A97E8EFD9240A9C8A|-1160816904</vt:lpwstr>
  </property>
  <property fmtid="{D5CDD505-2E9C-101B-9397-08002B2CF9AE}" pid="4" name="ItemRetentionFormula">
    <vt:lpwstr/>
  </property>
  <property fmtid="{D5CDD505-2E9C-101B-9397-08002B2CF9AE}" pid="5" name="OneIntranetNavigationHierarchy">
    <vt:lpwstr>5;#Support ＆ services:Communications ＆ branding|2c792a7e-af6f-4950-aaf0-f4b91408657c</vt:lpwstr>
  </property>
  <property fmtid="{D5CDD505-2E9C-101B-9397-08002B2CF9AE}" pid="6" name="OneIntranetRole">
    <vt:lpwstr>2;#Global|574d8d97-9af7-43f6-b31f-3e7f4db5adca</vt:lpwstr>
  </property>
  <property fmtid="{D5CDD505-2E9C-101B-9397-08002B2CF9AE}" pid="7" name="_dlc_LastRun">
    <vt:lpwstr>10/06/2018 23:03:47</vt:lpwstr>
  </property>
  <property fmtid="{D5CDD505-2E9C-101B-9397-08002B2CF9AE}" pid="8" name="_dlc_ItemStageId">
    <vt:lpwstr>1</vt:lpwstr>
  </property>
</Properties>
</file>

<file path=docProps/thumbnail.jpeg>
</file>